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69" r:id="rId4"/>
  </p:sldMasterIdLst>
  <p:notesMasterIdLst>
    <p:notesMasterId r:id="rId19"/>
  </p:notesMasterIdLst>
  <p:handoutMasterIdLst>
    <p:handoutMasterId r:id="rId20"/>
  </p:handoutMasterIdLst>
  <p:sldIdLst>
    <p:sldId id="299" r:id="rId5"/>
    <p:sldId id="300" r:id="rId6"/>
    <p:sldId id="304" r:id="rId7"/>
    <p:sldId id="293" r:id="rId8"/>
    <p:sldId id="288" r:id="rId9"/>
    <p:sldId id="291" r:id="rId10"/>
    <p:sldId id="290" r:id="rId11"/>
    <p:sldId id="297" r:id="rId12"/>
    <p:sldId id="307" r:id="rId13"/>
    <p:sldId id="295" r:id="rId14"/>
    <p:sldId id="282" r:id="rId15"/>
    <p:sldId id="279" r:id="rId16"/>
    <p:sldId id="306" r:id="rId17"/>
    <p:sldId id="273"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0" userDrawn="1">
          <p15:clr>
            <a:srgbClr val="A4A3A4"/>
          </p15:clr>
        </p15:guide>
        <p15:guide id="2" pos="455"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 Sherry A      HHHH" initials="GSAH" lastIdx="13" clrIdx="0">
    <p:extLst>
      <p:ext uri="{19B8F6BF-5375-455C-9EA6-DF929625EA0E}">
        <p15:presenceInfo xmlns:p15="http://schemas.microsoft.com/office/powerpoint/2012/main" userId="S-1-5-21-1777081478-1322062499-644039835-243390" providerId="AD"/>
      </p:ext>
    </p:extLst>
  </p:cmAuthor>
  <p:cmAuthor id="2" name="Nelson, Shannon - HR" initials="NS-H" lastIdx="7" clrIdx="1">
    <p:extLst>
      <p:ext uri="{19B8F6BF-5375-455C-9EA6-DF929625EA0E}">
        <p15:presenceInfo xmlns:p15="http://schemas.microsoft.com/office/powerpoint/2012/main" userId="S-1-5-21-3410193670-3997807138-1409478871-150896" providerId="AD"/>
      </p:ext>
    </p:extLst>
  </p:cmAuthor>
  <p:cmAuthor id="3" name="Graham, Sonyia - HR" initials="GS-H" lastIdx="1" clrIdx="2">
    <p:extLst>
      <p:ext uri="{19B8F6BF-5375-455C-9EA6-DF929625EA0E}">
        <p15:presenceInfo xmlns:p15="http://schemas.microsoft.com/office/powerpoint/2012/main" userId="S::Sonyia.Graham@houstontx.gov::7b213d18-1657-4e2a-9dba-2243f96e5e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CC00"/>
    <a:srgbClr val="0000FF"/>
    <a:srgbClr val="F68621"/>
    <a:srgbClr val="FFFFCC"/>
    <a:srgbClr val="CCFFCC"/>
    <a:srgbClr val="007A3E"/>
    <a:srgbClr val="008000"/>
    <a:srgbClr val="7F9E4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4D4919-D3B9-0912-5E9F-9FE38317DCB1}" v="13" dt="2020-06-18T13:46:07.338"/>
    <p1510:client id="{986C53D3-2232-9D16-603D-CC07CBC2C37D}" v="34" dt="2020-06-23T13:24:31.870"/>
    <p1510:client id="{E6AF430B-8D5B-EB37-1FBE-F8A176241DB7}" v="21" dt="2020-06-23T13:30:18.583"/>
    <p1510:client id="{FCC08C08-5DBF-4FF4-B722-EFC6179E835C}" v="9" dt="2020-06-15T16:43:44.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8" autoAdjust="0"/>
    <p:restoredTop sz="62111" autoAdjust="0"/>
  </p:normalViewPr>
  <p:slideViewPr>
    <p:cSldViewPr snapToGrid="0" snapToObjects="1">
      <p:cViewPr>
        <p:scale>
          <a:sx n="57" d="100"/>
          <a:sy n="57" d="100"/>
        </p:scale>
        <p:origin x="1092" y="42"/>
      </p:cViewPr>
      <p:guideLst>
        <p:guide orient="horz" pos="4120"/>
        <p:guide pos="455"/>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5" d="100"/>
          <a:sy n="55" d="100"/>
        </p:scale>
        <p:origin x="-1718" y="-8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64D4919-D3B9-0912-5E9F-9FE38317DCB1}"/>
    <pc:docChg chg="modSld">
      <pc:chgData name="" userId="" providerId="" clId="Web-{964D4919-D3B9-0912-5E9F-9FE38317DCB1}" dt="2020-06-18T13:46:07.338" v="12" actId="20577"/>
      <pc:docMkLst>
        <pc:docMk/>
      </pc:docMkLst>
      <pc:sldChg chg="modSp">
        <pc:chgData name="" userId="" providerId="" clId="Web-{964D4919-D3B9-0912-5E9F-9FE38317DCB1}" dt="2020-06-18T13:46:07.338" v="12" actId="20577"/>
        <pc:sldMkLst>
          <pc:docMk/>
          <pc:sldMk cId="239296913" sldId="304"/>
        </pc:sldMkLst>
        <pc:graphicFrameChg chg="modGraphic">
          <ac:chgData name="" userId="" providerId="" clId="Web-{964D4919-D3B9-0912-5E9F-9FE38317DCB1}" dt="2020-06-18T13:46:07.338" v="12" actId="20577"/>
          <ac:graphicFrameMkLst>
            <pc:docMk/>
            <pc:sldMk cId="239296913" sldId="304"/>
            <ac:graphicFrameMk id="40" creationId="{31CBD759-3AE7-4888-9CBE-C63B56ADD015}"/>
          </ac:graphicFrameMkLst>
        </pc:graphicFrameChg>
      </pc:sldChg>
    </pc:docChg>
  </pc:docChgLst>
  <pc:docChgLst>
    <pc:chgData clId="Web-{E6AF430B-8D5B-EB37-1FBE-F8A176241DB7}"/>
    <pc:docChg chg="modSld">
      <pc:chgData name="" userId="" providerId="" clId="Web-{E6AF430B-8D5B-EB37-1FBE-F8A176241DB7}" dt="2020-06-23T13:30:18.583" v="20" actId="20577"/>
      <pc:docMkLst>
        <pc:docMk/>
      </pc:docMkLst>
      <pc:sldChg chg="modSp">
        <pc:chgData name="" userId="" providerId="" clId="Web-{E6AF430B-8D5B-EB37-1FBE-F8A176241DB7}" dt="2020-06-23T13:30:18.583" v="20" actId="20577"/>
        <pc:sldMkLst>
          <pc:docMk/>
          <pc:sldMk cId="850675782" sldId="306"/>
        </pc:sldMkLst>
        <pc:graphicFrameChg chg="modGraphic">
          <ac:chgData name="" userId="" providerId="" clId="Web-{E6AF430B-8D5B-EB37-1FBE-F8A176241DB7}" dt="2020-06-23T13:30:18.583" v="20" actId="20577"/>
          <ac:graphicFrameMkLst>
            <pc:docMk/>
            <pc:sldMk cId="850675782" sldId="306"/>
            <ac:graphicFrameMk id="5" creationId="{5A44B0A6-C0BB-4498-8C97-6F027E6FBE08}"/>
          </ac:graphicFrameMkLst>
        </pc:graphicFrameChg>
      </pc:sldChg>
    </pc:docChg>
  </pc:docChgLst>
  <pc:docChgLst>
    <pc:chgData name="Denton-Roach, Leslie - HR" userId="7209545b-e1d9-4077-9e6b-8fa8ce797041" providerId="ADAL" clId="{FCC08C08-5DBF-4FF4-B722-EFC6179E835C}"/>
    <pc:docChg chg="undo custSel addSld delSld modSld sldOrd modMainMaster modNotesMaster">
      <pc:chgData name="Denton-Roach, Leslie - HR" userId="7209545b-e1d9-4077-9e6b-8fa8ce797041" providerId="ADAL" clId="{FCC08C08-5DBF-4FF4-B722-EFC6179E835C}" dt="2020-06-15T21:41:27.365" v="3190" actId="20577"/>
      <pc:docMkLst>
        <pc:docMk/>
      </pc:docMkLst>
      <pc:sldChg chg="addSp delSp modSp mod modNotes">
        <pc:chgData name="Denton-Roach, Leslie - HR" userId="7209545b-e1d9-4077-9e6b-8fa8ce797041" providerId="ADAL" clId="{FCC08C08-5DBF-4FF4-B722-EFC6179E835C}" dt="2020-06-15T21:21:04.993" v="2854" actId="27636"/>
        <pc:sldMkLst>
          <pc:docMk/>
          <pc:sldMk cId="1042823269" sldId="273"/>
        </pc:sldMkLst>
        <pc:spChg chg="add del mod">
          <ac:chgData name="Denton-Roach, Leslie - HR" userId="7209545b-e1d9-4077-9e6b-8fa8ce797041" providerId="ADAL" clId="{FCC08C08-5DBF-4FF4-B722-EFC6179E835C}" dt="2020-06-15T21:19:42.115" v="2816" actId="478"/>
          <ac:spMkLst>
            <pc:docMk/>
            <pc:sldMk cId="1042823269" sldId="273"/>
            <ac:spMk id="2" creationId="{0633611C-7ADD-47F1-A36F-FF3E4DE585C5}"/>
          </ac:spMkLst>
        </pc:spChg>
        <pc:spChg chg="del mod">
          <ac:chgData name="Denton-Roach, Leslie - HR" userId="7209545b-e1d9-4077-9e6b-8fa8ce797041" providerId="ADAL" clId="{FCC08C08-5DBF-4FF4-B722-EFC6179E835C}" dt="2020-06-15T21:19:39.812" v="2815" actId="478"/>
          <ac:spMkLst>
            <pc:docMk/>
            <pc:sldMk cId="1042823269" sldId="273"/>
            <ac:spMk id="3" creationId="{00000000-0000-0000-0000-000000000000}"/>
          </ac:spMkLst>
        </pc:spChg>
        <pc:spChg chg="add del mod">
          <ac:chgData name="Denton-Roach, Leslie - HR" userId="7209545b-e1d9-4077-9e6b-8fa8ce797041" providerId="ADAL" clId="{FCC08C08-5DBF-4FF4-B722-EFC6179E835C}" dt="2020-06-15T21:19:48.144" v="2818"/>
          <ac:spMkLst>
            <pc:docMk/>
            <pc:sldMk cId="1042823269" sldId="273"/>
            <ac:spMk id="4" creationId="{BC0FD8A5-C7DE-42D1-8C7A-AAAA744EF2D2}"/>
          </ac:spMkLst>
        </pc:spChg>
        <pc:spChg chg="del mod">
          <ac:chgData name="Denton-Roach, Leslie - HR" userId="7209545b-e1d9-4077-9e6b-8fa8ce797041" providerId="ADAL" clId="{FCC08C08-5DBF-4FF4-B722-EFC6179E835C}" dt="2020-06-15T21:19:43.739" v="2817" actId="478"/>
          <ac:spMkLst>
            <pc:docMk/>
            <pc:sldMk cId="1042823269" sldId="273"/>
            <ac:spMk id="6" creationId="{00000000-0000-0000-0000-000000000000}"/>
          </ac:spMkLst>
        </pc:spChg>
        <pc:spChg chg="del mod">
          <ac:chgData name="Denton-Roach, Leslie - HR" userId="7209545b-e1d9-4077-9e6b-8fa8ce797041" providerId="ADAL" clId="{FCC08C08-5DBF-4FF4-B722-EFC6179E835C}" dt="2020-06-15T21:20:32.771" v="2842"/>
          <ac:spMkLst>
            <pc:docMk/>
            <pc:sldMk cId="1042823269" sldId="273"/>
            <ac:spMk id="7" creationId="{00000000-0000-0000-0000-000000000000}"/>
          </ac:spMkLst>
        </pc:spChg>
        <pc:spChg chg="add del mod">
          <ac:chgData name="Denton-Roach, Leslie - HR" userId="7209545b-e1d9-4077-9e6b-8fa8ce797041" providerId="ADAL" clId="{FCC08C08-5DBF-4FF4-B722-EFC6179E835C}" dt="2020-06-15T21:20:55.347" v="2847"/>
          <ac:spMkLst>
            <pc:docMk/>
            <pc:sldMk cId="1042823269" sldId="273"/>
            <ac:spMk id="9" creationId="{B5B004EC-8D44-4A4B-88EB-758F09927B48}"/>
          </ac:spMkLst>
        </pc:spChg>
        <pc:spChg chg="add mod">
          <ac:chgData name="Denton-Roach, Leslie - HR" userId="7209545b-e1d9-4077-9e6b-8fa8ce797041" providerId="ADAL" clId="{FCC08C08-5DBF-4FF4-B722-EFC6179E835C}" dt="2020-06-15T21:21:04.993" v="2854" actId="27636"/>
          <ac:spMkLst>
            <pc:docMk/>
            <pc:sldMk cId="1042823269" sldId="273"/>
            <ac:spMk id="10" creationId="{35B43419-2C3B-410A-84F6-359711594FBE}"/>
          </ac:spMkLst>
        </pc:spChg>
        <pc:spChg chg="add del mod">
          <ac:chgData name="Denton-Roach, Leslie - HR" userId="7209545b-e1d9-4077-9e6b-8fa8ce797041" providerId="ADAL" clId="{FCC08C08-5DBF-4FF4-B722-EFC6179E835C}" dt="2020-06-15T21:20:55.347" v="2847"/>
          <ac:spMkLst>
            <pc:docMk/>
            <pc:sldMk cId="1042823269" sldId="273"/>
            <ac:spMk id="11" creationId="{01996F8A-4979-4B46-9C16-FBC18667BF87}"/>
          </ac:spMkLst>
        </pc:spChg>
        <pc:spChg chg="add del mod">
          <ac:chgData name="Denton-Roach, Leslie - HR" userId="7209545b-e1d9-4077-9e6b-8fa8ce797041" providerId="ADAL" clId="{FCC08C08-5DBF-4FF4-B722-EFC6179E835C}" dt="2020-06-15T21:20:55.347" v="2847"/>
          <ac:spMkLst>
            <pc:docMk/>
            <pc:sldMk cId="1042823269" sldId="273"/>
            <ac:spMk id="12" creationId="{054A2E09-1D9F-4F79-ABB8-6594B7AFFE88}"/>
          </ac:spMkLst>
        </pc:spChg>
        <pc:picChg chg="del mod">
          <ac:chgData name="Denton-Roach, Leslie - HR" userId="7209545b-e1d9-4077-9e6b-8fa8ce797041" providerId="ADAL" clId="{FCC08C08-5DBF-4FF4-B722-EFC6179E835C}" dt="2020-06-15T21:19:21.253" v="2812" actId="478"/>
          <ac:picMkLst>
            <pc:docMk/>
            <pc:sldMk cId="1042823269" sldId="273"/>
            <ac:picMk id="5" creationId="{00000000-0000-0000-0000-000000000000}"/>
          </ac:picMkLst>
        </pc:picChg>
        <pc:picChg chg="del mod">
          <ac:chgData name="Denton-Roach, Leslie - HR" userId="7209545b-e1d9-4077-9e6b-8fa8ce797041" providerId="ADAL" clId="{FCC08C08-5DBF-4FF4-B722-EFC6179E835C}" dt="2020-06-15T21:19:33.689" v="2814" actId="478"/>
          <ac:picMkLst>
            <pc:docMk/>
            <pc:sldMk cId="1042823269" sldId="273"/>
            <ac:picMk id="8" creationId="{00000000-0000-0000-0000-000000000000}"/>
          </ac:picMkLst>
        </pc:picChg>
      </pc:sldChg>
      <pc:sldChg chg="addSp delSp modSp mod delCm modNotes modNotesTx">
        <pc:chgData name="Denton-Roach, Leslie - HR" userId="7209545b-e1d9-4077-9e6b-8fa8ce797041" providerId="ADAL" clId="{FCC08C08-5DBF-4FF4-B722-EFC6179E835C}" dt="2020-06-15T21:41:27.365" v="3190" actId="20577"/>
        <pc:sldMkLst>
          <pc:docMk/>
          <pc:sldMk cId="3158433523" sldId="279"/>
        </pc:sldMkLst>
        <pc:spChg chg="mod">
          <ac:chgData name="Denton-Roach, Leslie - HR" userId="7209545b-e1d9-4077-9e6b-8fa8ce797041" providerId="ADAL" clId="{FCC08C08-5DBF-4FF4-B722-EFC6179E835C}" dt="2020-06-15T21:19:01.287" v="2811" actId="20577"/>
          <ac:spMkLst>
            <pc:docMk/>
            <pc:sldMk cId="3158433523" sldId="279"/>
            <ac:spMk id="2" creationId="{00000000-0000-0000-0000-000000000000}"/>
          </ac:spMkLst>
        </pc:spChg>
        <pc:spChg chg="mod">
          <ac:chgData name="Denton-Roach, Leslie - HR" userId="7209545b-e1d9-4077-9e6b-8fa8ce797041" providerId="ADAL" clId="{FCC08C08-5DBF-4FF4-B722-EFC6179E835C}" dt="2020-06-15T20:51:30.083" v="2464"/>
          <ac:spMkLst>
            <pc:docMk/>
            <pc:sldMk cId="3158433523" sldId="279"/>
            <ac:spMk id="3" creationId="{00000000-0000-0000-0000-000000000000}"/>
          </ac:spMkLst>
        </pc:spChg>
        <pc:spChg chg="mod">
          <ac:chgData name="Denton-Roach, Leslie - HR" userId="7209545b-e1d9-4077-9e6b-8fa8ce797041" providerId="ADAL" clId="{FCC08C08-5DBF-4FF4-B722-EFC6179E835C}" dt="2020-06-15T20:50:32.379" v="2437"/>
          <ac:spMkLst>
            <pc:docMk/>
            <pc:sldMk cId="3158433523" sldId="279"/>
            <ac:spMk id="4" creationId="{00000000-0000-0000-0000-000000000000}"/>
          </ac:spMkLst>
        </pc:spChg>
        <pc:spChg chg="del mod">
          <ac:chgData name="Denton-Roach, Leslie - HR" userId="7209545b-e1d9-4077-9e6b-8fa8ce797041" providerId="ADAL" clId="{FCC08C08-5DBF-4FF4-B722-EFC6179E835C}" dt="2020-06-15T20:54:01.079" v="2542" actId="478"/>
          <ac:spMkLst>
            <pc:docMk/>
            <pc:sldMk cId="3158433523" sldId="279"/>
            <ac:spMk id="5" creationId="{00000000-0000-0000-0000-000000000000}"/>
          </ac:spMkLst>
        </pc:spChg>
        <pc:spChg chg="del mod">
          <ac:chgData name="Denton-Roach, Leslie - HR" userId="7209545b-e1d9-4077-9e6b-8fa8ce797041" providerId="ADAL" clId="{FCC08C08-5DBF-4FF4-B722-EFC6179E835C}" dt="2020-06-15T20:59:19.907" v="2711" actId="478"/>
          <ac:spMkLst>
            <pc:docMk/>
            <pc:sldMk cId="3158433523" sldId="279"/>
            <ac:spMk id="7" creationId="{00000000-0000-0000-0000-000000000000}"/>
          </ac:spMkLst>
        </pc:spChg>
        <pc:spChg chg="mod">
          <ac:chgData name="Denton-Roach, Leslie - HR" userId="7209545b-e1d9-4077-9e6b-8fa8ce797041" providerId="ADAL" clId="{FCC08C08-5DBF-4FF4-B722-EFC6179E835C}" dt="2020-06-15T16:37:38.552" v="0"/>
          <ac:spMkLst>
            <pc:docMk/>
            <pc:sldMk cId="3158433523" sldId="279"/>
            <ac:spMk id="8" creationId="{00000000-0000-0000-0000-000000000000}"/>
          </ac:spMkLst>
        </pc:spChg>
        <pc:spChg chg="add del mod">
          <ac:chgData name="Denton-Roach, Leslie - HR" userId="7209545b-e1d9-4077-9e6b-8fa8ce797041" providerId="ADAL" clId="{FCC08C08-5DBF-4FF4-B722-EFC6179E835C}" dt="2020-06-15T20:50:49.029" v="2439" actId="931"/>
          <ac:spMkLst>
            <pc:docMk/>
            <pc:sldMk cId="3158433523" sldId="279"/>
            <ac:spMk id="9" creationId="{0D995371-C877-496D-AC75-8538425F9531}"/>
          </ac:spMkLst>
        </pc:spChg>
        <pc:spChg chg="add del mod">
          <ac:chgData name="Denton-Roach, Leslie - HR" userId="7209545b-e1d9-4077-9e6b-8fa8ce797041" providerId="ADAL" clId="{FCC08C08-5DBF-4FF4-B722-EFC6179E835C}" dt="2020-06-15T20:51:30.083" v="2464"/>
          <ac:spMkLst>
            <pc:docMk/>
            <pc:sldMk cId="3158433523" sldId="279"/>
            <ac:spMk id="12" creationId="{3748DDC5-23F6-4702-8E30-6CA733E68779}"/>
          </ac:spMkLst>
        </pc:spChg>
        <pc:spChg chg="add del mod">
          <ac:chgData name="Denton-Roach, Leslie - HR" userId="7209545b-e1d9-4077-9e6b-8fa8ce797041" providerId="ADAL" clId="{FCC08C08-5DBF-4FF4-B722-EFC6179E835C}" dt="2020-06-15T20:51:30.083" v="2464"/>
          <ac:spMkLst>
            <pc:docMk/>
            <pc:sldMk cId="3158433523" sldId="279"/>
            <ac:spMk id="13" creationId="{8DBFCA49-719B-4E91-BF0E-E1FE4A3B63F7}"/>
          </ac:spMkLst>
        </pc:spChg>
        <pc:spChg chg="add del mod">
          <ac:chgData name="Denton-Roach, Leslie - HR" userId="7209545b-e1d9-4077-9e6b-8fa8ce797041" providerId="ADAL" clId="{FCC08C08-5DBF-4FF4-B722-EFC6179E835C}" dt="2020-06-15T20:51:30.083" v="2464"/>
          <ac:spMkLst>
            <pc:docMk/>
            <pc:sldMk cId="3158433523" sldId="279"/>
            <ac:spMk id="14" creationId="{162D4406-6A12-4E4F-9C01-9E554897A67C}"/>
          </ac:spMkLst>
        </pc:spChg>
        <pc:picChg chg="del mod">
          <ac:chgData name="Denton-Roach, Leslie - HR" userId="7209545b-e1d9-4077-9e6b-8fa8ce797041" providerId="ADAL" clId="{FCC08C08-5DBF-4FF4-B722-EFC6179E835C}" dt="2020-06-15T20:50:43.314" v="2438" actId="478"/>
          <ac:picMkLst>
            <pc:docMk/>
            <pc:sldMk cId="3158433523" sldId="279"/>
            <ac:picMk id="6" creationId="{00000000-0000-0000-0000-000000000000}"/>
          </ac:picMkLst>
        </pc:picChg>
        <pc:picChg chg="add mod modCrop">
          <ac:chgData name="Denton-Roach, Leslie - HR" userId="7209545b-e1d9-4077-9e6b-8fa8ce797041" providerId="ADAL" clId="{FCC08C08-5DBF-4FF4-B722-EFC6179E835C}" dt="2020-06-15T20:55:32.429" v="2600" actId="18131"/>
          <ac:picMkLst>
            <pc:docMk/>
            <pc:sldMk cId="3158433523" sldId="279"/>
            <ac:picMk id="11" creationId="{AA0BDC2D-BD3F-439B-983C-762E4C224B89}"/>
          </ac:picMkLst>
        </pc:picChg>
      </pc:sldChg>
      <pc:sldChg chg="addSp delSp modSp mod ord delCm modNotes modNotesTx">
        <pc:chgData name="Denton-Roach, Leslie - HR" userId="7209545b-e1d9-4077-9e6b-8fa8ce797041" providerId="ADAL" clId="{FCC08C08-5DBF-4FF4-B722-EFC6179E835C}" dt="2020-06-15T21:41:03.787" v="3163"/>
        <pc:sldMkLst>
          <pc:docMk/>
          <pc:sldMk cId="4062309573" sldId="282"/>
        </pc:sldMkLst>
        <pc:spChg chg="add mod">
          <ac:chgData name="Denton-Roach, Leslie - HR" userId="7209545b-e1d9-4077-9e6b-8fa8ce797041" providerId="ADAL" clId="{FCC08C08-5DBF-4FF4-B722-EFC6179E835C}" dt="2020-06-15T20:40:20.382" v="2365"/>
          <ac:spMkLst>
            <pc:docMk/>
            <pc:sldMk cId="4062309573" sldId="282"/>
            <ac:spMk id="2" creationId="{C9D45F37-40F8-4F01-8065-B0C57D4DBC4D}"/>
          </ac:spMkLst>
        </pc:spChg>
        <pc:spChg chg="mod">
          <ac:chgData name="Denton-Roach, Leslie - HR" userId="7209545b-e1d9-4077-9e6b-8fa8ce797041" providerId="ADAL" clId="{FCC08C08-5DBF-4FF4-B722-EFC6179E835C}" dt="2020-06-15T20:40:20.382" v="2365"/>
          <ac:spMkLst>
            <pc:docMk/>
            <pc:sldMk cId="4062309573" sldId="282"/>
            <ac:spMk id="3" creationId="{00000000-0000-0000-0000-000000000000}"/>
          </ac:spMkLst>
        </pc:spChg>
        <pc:spChg chg="add del mod">
          <ac:chgData name="Denton-Roach, Leslie - HR" userId="7209545b-e1d9-4077-9e6b-8fa8ce797041" providerId="ADAL" clId="{FCC08C08-5DBF-4FF4-B722-EFC6179E835C}" dt="2020-06-15T18:09:10.989" v="1493"/>
          <ac:spMkLst>
            <pc:docMk/>
            <pc:sldMk cId="4062309573" sldId="282"/>
            <ac:spMk id="4" creationId="{74EFB6CF-AA51-482C-BF23-C465DFFEEE95}"/>
          </ac:spMkLst>
        </pc:spChg>
        <pc:spChg chg="add del mod">
          <ac:chgData name="Denton-Roach, Leslie - HR" userId="7209545b-e1d9-4077-9e6b-8fa8ce797041" providerId="ADAL" clId="{FCC08C08-5DBF-4FF4-B722-EFC6179E835C}" dt="2020-06-15T18:09:10.989" v="1493"/>
          <ac:spMkLst>
            <pc:docMk/>
            <pc:sldMk cId="4062309573" sldId="282"/>
            <ac:spMk id="5" creationId="{834985FA-4E65-4371-A193-FB1620850E6E}"/>
          </ac:spMkLst>
        </pc:spChg>
        <pc:spChg chg="del mod">
          <ac:chgData name="Denton-Roach, Leslie - HR" userId="7209545b-e1d9-4077-9e6b-8fa8ce797041" providerId="ADAL" clId="{FCC08C08-5DBF-4FF4-B722-EFC6179E835C}" dt="2020-06-15T18:08:54.809" v="1489" actId="478"/>
          <ac:spMkLst>
            <pc:docMk/>
            <pc:sldMk cId="4062309573" sldId="282"/>
            <ac:spMk id="6" creationId="{00000000-0000-0000-0000-000000000000}"/>
          </ac:spMkLst>
        </pc:spChg>
        <pc:spChg chg="add del mod">
          <ac:chgData name="Denton-Roach, Leslie - HR" userId="7209545b-e1d9-4077-9e6b-8fa8ce797041" providerId="ADAL" clId="{FCC08C08-5DBF-4FF4-B722-EFC6179E835C}" dt="2020-06-15T18:09:10.989" v="1493"/>
          <ac:spMkLst>
            <pc:docMk/>
            <pc:sldMk cId="4062309573" sldId="282"/>
            <ac:spMk id="7" creationId="{9062F84F-F3BD-4034-93A8-F5F811776AB8}"/>
          </ac:spMkLst>
        </pc:spChg>
        <pc:spChg chg="mod">
          <ac:chgData name="Denton-Roach, Leslie - HR" userId="7209545b-e1d9-4077-9e6b-8fa8ce797041" providerId="ADAL" clId="{FCC08C08-5DBF-4FF4-B722-EFC6179E835C}" dt="2020-06-15T16:37:38.552" v="0"/>
          <ac:spMkLst>
            <pc:docMk/>
            <pc:sldMk cId="4062309573" sldId="282"/>
            <ac:spMk id="8" creationId="{00000000-0000-0000-0000-000000000000}"/>
          </ac:spMkLst>
        </pc:spChg>
        <pc:spChg chg="del mod">
          <ac:chgData name="Denton-Roach, Leslie - HR" userId="7209545b-e1d9-4077-9e6b-8fa8ce797041" providerId="ADAL" clId="{FCC08C08-5DBF-4FF4-B722-EFC6179E835C}" dt="2020-06-15T18:08:05.175" v="1483" actId="478"/>
          <ac:spMkLst>
            <pc:docMk/>
            <pc:sldMk cId="4062309573" sldId="282"/>
            <ac:spMk id="9" creationId="{00000000-0000-0000-0000-000000000000}"/>
          </ac:spMkLst>
        </pc:spChg>
        <pc:spChg chg="add del mod">
          <ac:chgData name="Denton-Roach, Leslie - HR" userId="7209545b-e1d9-4077-9e6b-8fa8ce797041" providerId="ADAL" clId="{FCC08C08-5DBF-4FF4-B722-EFC6179E835C}" dt="2020-06-15T18:10:28.783" v="1576"/>
          <ac:spMkLst>
            <pc:docMk/>
            <pc:sldMk cId="4062309573" sldId="282"/>
            <ac:spMk id="10" creationId="{4BB3F4F2-B388-4057-A6DF-D34EE10D7661}"/>
          </ac:spMkLst>
        </pc:spChg>
        <pc:spChg chg="add del mod">
          <ac:chgData name="Denton-Roach, Leslie - HR" userId="7209545b-e1d9-4077-9e6b-8fa8ce797041" providerId="ADAL" clId="{FCC08C08-5DBF-4FF4-B722-EFC6179E835C}" dt="2020-06-15T18:10:28.783" v="1576"/>
          <ac:spMkLst>
            <pc:docMk/>
            <pc:sldMk cId="4062309573" sldId="282"/>
            <ac:spMk id="11" creationId="{9CBE660E-688C-49F2-BD9C-F42E91C1C9A5}"/>
          </ac:spMkLst>
        </pc:spChg>
        <pc:spChg chg="add del mod">
          <ac:chgData name="Denton-Roach, Leslie - HR" userId="7209545b-e1d9-4077-9e6b-8fa8ce797041" providerId="ADAL" clId="{FCC08C08-5DBF-4FF4-B722-EFC6179E835C}" dt="2020-06-15T18:10:28.783" v="1576"/>
          <ac:spMkLst>
            <pc:docMk/>
            <pc:sldMk cId="4062309573" sldId="282"/>
            <ac:spMk id="12" creationId="{3D5DA061-1B32-463E-9452-8B6DA62170E5}"/>
          </ac:spMkLst>
        </pc:spChg>
        <pc:spChg chg="add del mod">
          <ac:chgData name="Denton-Roach, Leslie - HR" userId="7209545b-e1d9-4077-9e6b-8fa8ce797041" providerId="ADAL" clId="{FCC08C08-5DBF-4FF4-B722-EFC6179E835C}" dt="2020-06-15T18:13:40.786" v="1642" actId="931"/>
          <ac:spMkLst>
            <pc:docMk/>
            <pc:sldMk cId="4062309573" sldId="282"/>
            <ac:spMk id="13" creationId="{43262DA7-1567-448D-8FB3-C37DB74819DA}"/>
          </ac:spMkLst>
        </pc:spChg>
        <pc:spChg chg="del mod">
          <ac:chgData name="Denton-Roach, Leslie - HR" userId="7209545b-e1d9-4077-9e6b-8fa8ce797041" providerId="ADAL" clId="{FCC08C08-5DBF-4FF4-B722-EFC6179E835C}" dt="2020-06-15T18:08:00.771" v="1481" actId="478"/>
          <ac:spMkLst>
            <pc:docMk/>
            <pc:sldMk cId="4062309573" sldId="282"/>
            <ac:spMk id="14" creationId="{00000000-0000-0000-0000-000000000000}"/>
          </ac:spMkLst>
        </pc:spChg>
        <pc:spChg chg="mod">
          <ac:chgData name="Denton-Roach, Leslie - HR" userId="7209545b-e1d9-4077-9e6b-8fa8ce797041" providerId="ADAL" clId="{FCC08C08-5DBF-4FF4-B722-EFC6179E835C}" dt="2020-06-15T18:12:40.725" v="1637" actId="1076"/>
          <ac:spMkLst>
            <pc:docMk/>
            <pc:sldMk cId="4062309573" sldId="282"/>
            <ac:spMk id="18" creationId="{00000000-0000-0000-0000-000000000000}"/>
          </ac:spMkLst>
        </pc:spChg>
        <pc:spChg chg="mod">
          <ac:chgData name="Denton-Roach, Leslie - HR" userId="7209545b-e1d9-4077-9e6b-8fa8ce797041" providerId="ADAL" clId="{FCC08C08-5DBF-4FF4-B722-EFC6179E835C}" dt="2020-06-15T18:09:35.640" v="1498" actId="14100"/>
          <ac:spMkLst>
            <pc:docMk/>
            <pc:sldMk cId="4062309573" sldId="282"/>
            <ac:spMk id="19" creationId="{00000000-0000-0000-0000-000000000000}"/>
          </ac:spMkLst>
        </pc:spChg>
        <pc:spChg chg="del mod">
          <ac:chgData name="Denton-Roach, Leslie - HR" userId="7209545b-e1d9-4077-9e6b-8fa8ce797041" providerId="ADAL" clId="{FCC08C08-5DBF-4FF4-B722-EFC6179E835C}" dt="2020-06-15T18:08:11.881" v="1484" actId="478"/>
          <ac:spMkLst>
            <pc:docMk/>
            <pc:sldMk cId="4062309573" sldId="282"/>
            <ac:spMk id="20" creationId="{00000000-0000-0000-0000-000000000000}"/>
          </ac:spMkLst>
        </pc:spChg>
        <pc:spChg chg="add del mod">
          <ac:chgData name="Denton-Roach, Leslie - HR" userId="7209545b-e1d9-4077-9e6b-8fa8ce797041" providerId="ADAL" clId="{FCC08C08-5DBF-4FF4-B722-EFC6179E835C}" dt="2020-06-15T20:39:44.235" v="2323" actId="478"/>
          <ac:spMkLst>
            <pc:docMk/>
            <pc:sldMk cId="4062309573" sldId="282"/>
            <ac:spMk id="23" creationId="{68B0031E-94D4-45C9-844E-53692A951C4F}"/>
          </ac:spMkLst>
        </pc:spChg>
        <pc:spChg chg="add del mod">
          <ac:chgData name="Denton-Roach, Leslie - HR" userId="7209545b-e1d9-4077-9e6b-8fa8ce797041" providerId="ADAL" clId="{FCC08C08-5DBF-4FF4-B722-EFC6179E835C}" dt="2020-06-15T20:40:20.382" v="2365"/>
          <ac:spMkLst>
            <pc:docMk/>
            <pc:sldMk cId="4062309573" sldId="282"/>
            <ac:spMk id="24" creationId="{F8A908F4-C532-499D-8C0F-B3C548F6F9DF}"/>
          </ac:spMkLst>
        </pc:spChg>
        <pc:spChg chg="add del mod">
          <ac:chgData name="Denton-Roach, Leslie - HR" userId="7209545b-e1d9-4077-9e6b-8fa8ce797041" providerId="ADAL" clId="{FCC08C08-5DBF-4FF4-B722-EFC6179E835C}" dt="2020-06-15T20:40:20.382" v="2365"/>
          <ac:spMkLst>
            <pc:docMk/>
            <pc:sldMk cId="4062309573" sldId="282"/>
            <ac:spMk id="25" creationId="{95139A96-D288-448D-B6EB-8E809B5B7983}"/>
          </ac:spMkLst>
        </pc:spChg>
        <pc:spChg chg="add del mod">
          <ac:chgData name="Denton-Roach, Leslie - HR" userId="7209545b-e1d9-4077-9e6b-8fa8ce797041" providerId="ADAL" clId="{FCC08C08-5DBF-4FF4-B722-EFC6179E835C}" dt="2020-06-15T20:40:20.382" v="2365"/>
          <ac:spMkLst>
            <pc:docMk/>
            <pc:sldMk cId="4062309573" sldId="282"/>
            <ac:spMk id="26" creationId="{9D6065EE-B2FA-45FD-91D9-2919E6FD9923}"/>
          </ac:spMkLst>
        </pc:spChg>
        <pc:picChg chg="del mod">
          <ac:chgData name="Denton-Roach, Leslie - HR" userId="7209545b-e1d9-4077-9e6b-8fa8ce797041" providerId="ADAL" clId="{FCC08C08-5DBF-4FF4-B722-EFC6179E835C}" dt="2020-06-15T18:08:45.821" v="1487" actId="478"/>
          <ac:picMkLst>
            <pc:docMk/>
            <pc:sldMk cId="4062309573" sldId="282"/>
            <ac:picMk id="16" creationId="{00000000-0000-0000-0000-000000000000}"/>
          </ac:picMkLst>
        </pc:picChg>
        <pc:picChg chg="add del mod">
          <ac:chgData name="Denton-Roach, Leslie - HR" userId="7209545b-e1d9-4077-9e6b-8fa8ce797041" providerId="ADAL" clId="{FCC08C08-5DBF-4FF4-B722-EFC6179E835C}" dt="2020-06-15T18:13:30.626" v="1641" actId="931"/>
          <ac:picMkLst>
            <pc:docMk/>
            <pc:sldMk cId="4062309573" sldId="282"/>
            <ac:picMk id="17" creationId="{3EBEAAC6-C4AA-41C8-BD55-5A336A37C0DE}"/>
          </ac:picMkLst>
        </pc:picChg>
        <pc:picChg chg="add mod modCrop">
          <ac:chgData name="Denton-Roach, Leslie - HR" userId="7209545b-e1d9-4077-9e6b-8fa8ce797041" providerId="ADAL" clId="{FCC08C08-5DBF-4FF4-B722-EFC6179E835C}" dt="2020-06-15T20:40:20.382" v="2365"/>
          <ac:picMkLst>
            <pc:docMk/>
            <pc:sldMk cId="4062309573" sldId="282"/>
            <ac:picMk id="22" creationId="{205EA47C-8E3A-45CA-BA39-B7CD99FDA99B}"/>
          </ac:picMkLst>
        </pc:picChg>
      </pc:sldChg>
      <pc:sldChg chg="addSp delSp modSp del mod delCm modNotes">
        <pc:chgData name="Denton-Roach, Leslie - HR" userId="7209545b-e1d9-4077-9e6b-8fa8ce797041" providerId="ADAL" clId="{FCC08C08-5DBF-4FF4-B722-EFC6179E835C}" dt="2020-06-15T21:34:29.409" v="3057" actId="2696"/>
        <pc:sldMkLst>
          <pc:docMk/>
          <pc:sldMk cId="1487067109" sldId="283"/>
        </pc:sldMkLst>
        <pc:spChg chg="add del mod">
          <ac:chgData name="Denton-Roach, Leslie - HR" userId="7209545b-e1d9-4077-9e6b-8fa8ce797041" providerId="ADAL" clId="{FCC08C08-5DBF-4FF4-B722-EFC6179E835C}" dt="2020-06-15T18:36:44.595" v="2094"/>
          <ac:spMkLst>
            <pc:docMk/>
            <pc:sldMk cId="1487067109" sldId="283"/>
            <ac:spMk id="2" creationId="{01D34309-2A50-4E9C-A8AB-A27C91514132}"/>
          </ac:spMkLst>
        </pc:spChg>
        <pc:spChg chg="mod">
          <ac:chgData name="Denton-Roach, Leslie - HR" userId="7209545b-e1d9-4077-9e6b-8fa8ce797041" providerId="ADAL" clId="{FCC08C08-5DBF-4FF4-B722-EFC6179E835C}" dt="2020-06-15T21:23:10.117" v="2918" actId="20577"/>
          <ac:spMkLst>
            <pc:docMk/>
            <pc:sldMk cId="1487067109" sldId="283"/>
            <ac:spMk id="3" creationId="{00000000-0000-0000-0000-000000000000}"/>
          </ac:spMkLst>
        </pc:spChg>
        <pc:spChg chg="add del mod">
          <ac:chgData name="Denton-Roach, Leslie - HR" userId="7209545b-e1d9-4077-9e6b-8fa8ce797041" providerId="ADAL" clId="{FCC08C08-5DBF-4FF4-B722-EFC6179E835C}" dt="2020-06-15T18:36:44.595" v="2094"/>
          <ac:spMkLst>
            <pc:docMk/>
            <pc:sldMk cId="1487067109" sldId="283"/>
            <ac:spMk id="4" creationId="{6FCC6A9B-4E44-4DAA-8523-BF4CB7DEF73C}"/>
          </ac:spMkLst>
        </pc:spChg>
        <pc:spChg chg="add del mod">
          <ac:chgData name="Denton-Roach, Leslie - HR" userId="7209545b-e1d9-4077-9e6b-8fa8ce797041" providerId="ADAL" clId="{FCC08C08-5DBF-4FF4-B722-EFC6179E835C}" dt="2020-06-15T18:36:44.595" v="2094"/>
          <ac:spMkLst>
            <pc:docMk/>
            <pc:sldMk cId="1487067109" sldId="283"/>
            <ac:spMk id="5" creationId="{2108087D-A943-4281-9E35-F751108B7502}"/>
          </ac:spMkLst>
        </pc:spChg>
        <pc:spChg chg="add del mod">
          <ac:chgData name="Denton-Roach, Leslie - HR" userId="7209545b-e1d9-4077-9e6b-8fa8ce797041" providerId="ADAL" clId="{FCC08C08-5DBF-4FF4-B722-EFC6179E835C}" dt="2020-06-15T18:36:44.595" v="2094"/>
          <ac:spMkLst>
            <pc:docMk/>
            <pc:sldMk cId="1487067109" sldId="283"/>
            <ac:spMk id="7" creationId="{D391CB90-6FE6-4B1B-881B-5398CE206177}"/>
          </ac:spMkLst>
        </pc:spChg>
        <pc:spChg chg="add del mod">
          <ac:chgData name="Denton-Roach, Leslie - HR" userId="7209545b-e1d9-4077-9e6b-8fa8ce797041" providerId="ADAL" clId="{FCC08C08-5DBF-4FF4-B722-EFC6179E835C}" dt="2020-06-15T18:36:44.595" v="2094"/>
          <ac:spMkLst>
            <pc:docMk/>
            <pc:sldMk cId="1487067109" sldId="283"/>
            <ac:spMk id="8" creationId="{324419DC-1887-4398-99EC-6D3C16FF571B}"/>
          </ac:spMkLst>
        </pc:spChg>
        <pc:spChg chg="add del mod">
          <ac:chgData name="Denton-Roach, Leslie - HR" userId="7209545b-e1d9-4077-9e6b-8fa8ce797041" providerId="ADAL" clId="{FCC08C08-5DBF-4FF4-B722-EFC6179E835C}" dt="2020-06-15T18:36:44.595" v="2094"/>
          <ac:spMkLst>
            <pc:docMk/>
            <pc:sldMk cId="1487067109" sldId="283"/>
            <ac:spMk id="9" creationId="{5DC43E5A-5C80-47B1-9942-1812417BF926}"/>
          </ac:spMkLst>
        </pc:spChg>
        <pc:spChg chg="mod">
          <ac:chgData name="Denton-Roach, Leslie - HR" userId="7209545b-e1d9-4077-9e6b-8fa8ce797041" providerId="ADAL" clId="{FCC08C08-5DBF-4FF4-B722-EFC6179E835C}" dt="2020-06-15T16:37:38.552" v="0"/>
          <ac:spMkLst>
            <pc:docMk/>
            <pc:sldMk cId="1487067109" sldId="283"/>
            <ac:spMk id="10" creationId="{00000000-0000-0000-0000-000000000000}"/>
          </ac:spMkLst>
        </pc:spChg>
        <pc:spChg chg="del mod">
          <ac:chgData name="Denton-Roach, Leslie - HR" userId="7209545b-e1d9-4077-9e6b-8fa8ce797041" providerId="ADAL" clId="{FCC08C08-5DBF-4FF4-B722-EFC6179E835C}" dt="2020-06-15T21:22:54.688" v="2897" actId="478"/>
          <ac:spMkLst>
            <pc:docMk/>
            <pc:sldMk cId="1487067109" sldId="283"/>
            <ac:spMk id="11" creationId="{00000000-0000-0000-0000-000000000000}"/>
          </ac:spMkLst>
        </pc:spChg>
        <pc:spChg chg="add del mod">
          <ac:chgData name="Denton-Roach, Leslie - HR" userId="7209545b-e1d9-4077-9e6b-8fa8ce797041" providerId="ADAL" clId="{FCC08C08-5DBF-4FF4-B722-EFC6179E835C}" dt="2020-06-15T21:22:11.686" v="2859"/>
          <ac:spMkLst>
            <pc:docMk/>
            <pc:sldMk cId="1487067109" sldId="283"/>
            <ac:spMk id="12" creationId="{8FCE90E4-B5C3-4289-B3BD-3D0ADA2E7EB8}"/>
          </ac:spMkLst>
        </pc:spChg>
        <pc:spChg chg="add del mod">
          <ac:chgData name="Denton-Roach, Leslie - HR" userId="7209545b-e1d9-4077-9e6b-8fa8ce797041" providerId="ADAL" clId="{FCC08C08-5DBF-4FF4-B722-EFC6179E835C}" dt="2020-06-15T21:22:11.686" v="2859"/>
          <ac:spMkLst>
            <pc:docMk/>
            <pc:sldMk cId="1487067109" sldId="283"/>
            <ac:spMk id="14" creationId="{AA446930-6C16-43B4-B54F-7012B12C601C}"/>
          </ac:spMkLst>
        </pc:spChg>
        <pc:spChg chg="mod">
          <ac:chgData name="Denton-Roach, Leslie - HR" userId="7209545b-e1d9-4077-9e6b-8fa8ce797041" providerId="ADAL" clId="{FCC08C08-5DBF-4FF4-B722-EFC6179E835C}" dt="2020-06-15T16:37:38.552" v="0"/>
          <ac:spMkLst>
            <pc:docMk/>
            <pc:sldMk cId="1487067109" sldId="283"/>
            <ac:spMk id="15" creationId="{00000000-0000-0000-0000-000000000000}"/>
          </ac:spMkLst>
        </pc:spChg>
        <pc:spChg chg="add del mod">
          <ac:chgData name="Denton-Roach, Leslie - HR" userId="7209545b-e1d9-4077-9e6b-8fa8ce797041" providerId="ADAL" clId="{FCC08C08-5DBF-4FF4-B722-EFC6179E835C}" dt="2020-06-15T21:22:11.686" v="2859"/>
          <ac:spMkLst>
            <pc:docMk/>
            <pc:sldMk cId="1487067109" sldId="283"/>
            <ac:spMk id="16" creationId="{98FE1A2C-FD5F-4A0E-A6E0-BF683A9AAD86}"/>
          </ac:spMkLst>
        </pc:spChg>
        <pc:spChg chg="mod topLvl">
          <ac:chgData name="Denton-Roach, Leslie - HR" userId="7209545b-e1d9-4077-9e6b-8fa8ce797041" providerId="ADAL" clId="{FCC08C08-5DBF-4FF4-B722-EFC6179E835C}" dt="2020-06-15T21:22:57.126" v="2898" actId="478"/>
          <ac:spMkLst>
            <pc:docMk/>
            <pc:sldMk cId="1487067109" sldId="283"/>
            <ac:spMk id="17" creationId="{00000000-0000-0000-0000-000000000000}"/>
          </ac:spMkLst>
        </pc:spChg>
        <pc:spChg chg="add del mod">
          <ac:chgData name="Denton-Roach, Leslie - HR" userId="7209545b-e1d9-4077-9e6b-8fa8ce797041" providerId="ADAL" clId="{FCC08C08-5DBF-4FF4-B722-EFC6179E835C}" dt="2020-06-15T21:22:11.686" v="2859"/>
          <ac:spMkLst>
            <pc:docMk/>
            <pc:sldMk cId="1487067109" sldId="283"/>
            <ac:spMk id="19" creationId="{E43CDBA0-3B35-4FC2-9703-0E55D51499A3}"/>
          </ac:spMkLst>
        </pc:spChg>
        <pc:spChg chg="del mod topLvl">
          <ac:chgData name="Denton-Roach, Leslie - HR" userId="7209545b-e1d9-4077-9e6b-8fa8ce797041" providerId="ADAL" clId="{FCC08C08-5DBF-4FF4-B722-EFC6179E835C}" dt="2020-06-15T21:22:57.126" v="2898" actId="478"/>
          <ac:spMkLst>
            <pc:docMk/>
            <pc:sldMk cId="1487067109" sldId="283"/>
            <ac:spMk id="20" creationId="{00000000-0000-0000-0000-000000000000}"/>
          </ac:spMkLst>
        </pc:spChg>
        <pc:spChg chg="del mod">
          <ac:chgData name="Denton-Roach, Leslie - HR" userId="7209545b-e1d9-4077-9e6b-8fa8ce797041" providerId="ADAL" clId="{FCC08C08-5DBF-4FF4-B722-EFC6179E835C}" dt="2020-06-15T21:22:48.173" v="2896" actId="478"/>
          <ac:spMkLst>
            <pc:docMk/>
            <pc:sldMk cId="1487067109" sldId="283"/>
            <ac:spMk id="22" creationId="{00000000-0000-0000-0000-000000000000}"/>
          </ac:spMkLst>
        </pc:spChg>
        <pc:spChg chg="add del mod">
          <ac:chgData name="Denton-Roach, Leslie - HR" userId="7209545b-e1d9-4077-9e6b-8fa8ce797041" providerId="ADAL" clId="{FCC08C08-5DBF-4FF4-B722-EFC6179E835C}" dt="2020-06-15T21:22:11.686" v="2859"/>
          <ac:spMkLst>
            <pc:docMk/>
            <pc:sldMk cId="1487067109" sldId="283"/>
            <ac:spMk id="24" creationId="{1E65E904-156F-49B6-A0FE-1380D8FF1C60}"/>
          </ac:spMkLst>
        </pc:spChg>
        <pc:spChg chg="add mod">
          <ac:chgData name="Denton-Roach, Leslie - HR" userId="7209545b-e1d9-4077-9e6b-8fa8ce797041" providerId="ADAL" clId="{FCC08C08-5DBF-4FF4-B722-EFC6179E835C}" dt="2020-06-15T21:22:11.686" v="2859"/>
          <ac:spMkLst>
            <pc:docMk/>
            <pc:sldMk cId="1487067109" sldId="283"/>
            <ac:spMk id="25" creationId="{63DC7198-CE86-471F-9E3F-C44FAD59C532}"/>
          </ac:spMkLst>
        </pc:spChg>
        <pc:spChg chg="add mod">
          <ac:chgData name="Denton-Roach, Leslie - HR" userId="7209545b-e1d9-4077-9e6b-8fa8ce797041" providerId="ADAL" clId="{FCC08C08-5DBF-4FF4-B722-EFC6179E835C}" dt="2020-06-15T21:22:11.686" v="2859"/>
          <ac:spMkLst>
            <pc:docMk/>
            <pc:sldMk cId="1487067109" sldId="283"/>
            <ac:spMk id="26" creationId="{5B694B10-CAA3-4C8E-9E41-13FC31D865D6}"/>
          </ac:spMkLst>
        </pc:spChg>
        <pc:spChg chg="add mod">
          <ac:chgData name="Denton-Roach, Leslie - HR" userId="7209545b-e1d9-4077-9e6b-8fa8ce797041" providerId="ADAL" clId="{FCC08C08-5DBF-4FF4-B722-EFC6179E835C}" dt="2020-06-15T21:22:11.686" v="2859"/>
          <ac:spMkLst>
            <pc:docMk/>
            <pc:sldMk cId="1487067109" sldId="283"/>
            <ac:spMk id="27" creationId="{030638A4-3C68-43CA-8257-CA8AC41FCB2F}"/>
          </ac:spMkLst>
        </pc:spChg>
        <pc:spChg chg="add mod">
          <ac:chgData name="Denton-Roach, Leslie - HR" userId="7209545b-e1d9-4077-9e6b-8fa8ce797041" providerId="ADAL" clId="{FCC08C08-5DBF-4FF4-B722-EFC6179E835C}" dt="2020-06-15T21:22:11.686" v="2859"/>
          <ac:spMkLst>
            <pc:docMk/>
            <pc:sldMk cId="1487067109" sldId="283"/>
            <ac:spMk id="28" creationId="{50CC6D3D-70FD-4B2B-BC56-BAEBB2CC250C}"/>
          </ac:spMkLst>
        </pc:spChg>
        <pc:grpChg chg="del mod">
          <ac:chgData name="Denton-Roach, Leslie - HR" userId="7209545b-e1d9-4077-9e6b-8fa8ce797041" providerId="ADAL" clId="{FCC08C08-5DBF-4FF4-B722-EFC6179E835C}" dt="2020-06-15T21:22:40.509" v="2894" actId="478"/>
          <ac:grpSpMkLst>
            <pc:docMk/>
            <pc:sldMk cId="1487067109" sldId="283"/>
            <ac:grpSpMk id="6" creationId="{00000000-0000-0000-0000-000000000000}"/>
          </ac:grpSpMkLst>
        </pc:grpChg>
        <pc:grpChg chg="del mod">
          <ac:chgData name="Denton-Roach, Leslie - HR" userId="7209545b-e1d9-4077-9e6b-8fa8ce797041" providerId="ADAL" clId="{FCC08C08-5DBF-4FF4-B722-EFC6179E835C}" dt="2020-06-15T21:22:57.126" v="2898" actId="478"/>
          <ac:grpSpMkLst>
            <pc:docMk/>
            <pc:sldMk cId="1487067109" sldId="283"/>
            <ac:grpSpMk id="13" creationId="{00000000-0000-0000-0000-000000000000}"/>
          </ac:grpSpMkLst>
        </pc:grpChg>
        <pc:grpChg chg="del mod">
          <ac:chgData name="Denton-Roach, Leslie - HR" userId="7209545b-e1d9-4077-9e6b-8fa8ce797041" providerId="ADAL" clId="{FCC08C08-5DBF-4FF4-B722-EFC6179E835C}" dt="2020-06-15T21:22:46.194" v="2895" actId="478"/>
          <ac:grpSpMkLst>
            <pc:docMk/>
            <pc:sldMk cId="1487067109" sldId="283"/>
            <ac:grpSpMk id="21" creationId="{00000000-0000-0000-0000-000000000000}"/>
          </ac:grpSpMkLst>
        </pc:grpChg>
        <pc:picChg chg="mod">
          <ac:chgData name="Denton-Roach, Leslie - HR" userId="7209545b-e1d9-4077-9e6b-8fa8ce797041" providerId="ADAL" clId="{FCC08C08-5DBF-4FF4-B722-EFC6179E835C}" dt="2020-06-15T16:37:38.552" v="0"/>
          <ac:picMkLst>
            <pc:docMk/>
            <pc:sldMk cId="1487067109" sldId="283"/>
            <ac:picMk id="18" creationId="{00000000-0000-0000-0000-000000000000}"/>
          </ac:picMkLst>
        </pc:picChg>
        <pc:picChg chg="del mod">
          <ac:chgData name="Denton-Roach, Leslie - HR" userId="7209545b-e1d9-4077-9e6b-8fa8ce797041" providerId="ADAL" clId="{FCC08C08-5DBF-4FF4-B722-EFC6179E835C}" dt="2020-06-15T21:22:46.194" v="2895" actId="478"/>
          <ac:picMkLst>
            <pc:docMk/>
            <pc:sldMk cId="1487067109" sldId="283"/>
            <ac:picMk id="23" creationId="{00000000-0000-0000-0000-000000000000}"/>
          </ac:picMkLst>
        </pc:picChg>
      </pc:sldChg>
      <pc:sldChg chg="addSp delSp modSp del mod modNotes">
        <pc:chgData name="Denton-Roach, Leslie - HR" userId="7209545b-e1d9-4077-9e6b-8fa8ce797041" providerId="ADAL" clId="{FCC08C08-5DBF-4FF4-B722-EFC6179E835C}" dt="2020-06-15T18:34:57.293" v="1999" actId="2696"/>
        <pc:sldMkLst>
          <pc:docMk/>
          <pc:sldMk cId="3725350872" sldId="284"/>
        </pc:sldMkLst>
        <pc:spChg chg="add del mod">
          <ac:chgData name="Denton-Roach, Leslie - HR" userId="7209545b-e1d9-4077-9e6b-8fa8ce797041" providerId="ADAL" clId="{FCC08C08-5DBF-4FF4-B722-EFC6179E835C}" dt="2020-06-15T18:14:34.948" v="1646"/>
          <ac:spMkLst>
            <pc:docMk/>
            <pc:sldMk cId="3725350872" sldId="284"/>
            <ac:spMk id="2" creationId="{EB9743F6-C89D-4E86-B777-D1219C86D210}"/>
          </ac:spMkLst>
        </pc:spChg>
        <pc:spChg chg="add del mod">
          <ac:chgData name="Denton-Roach, Leslie - HR" userId="7209545b-e1d9-4077-9e6b-8fa8ce797041" providerId="ADAL" clId="{FCC08C08-5DBF-4FF4-B722-EFC6179E835C}" dt="2020-06-15T18:14:34.948" v="1646"/>
          <ac:spMkLst>
            <pc:docMk/>
            <pc:sldMk cId="3725350872" sldId="284"/>
            <ac:spMk id="3" creationId="{348E59CA-898C-4A7E-A962-D3E174DC54C3}"/>
          </ac:spMkLst>
        </pc:spChg>
        <pc:spChg chg="add del mod">
          <ac:chgData name="Denton-Roach, Leslie - HR" userId="7209545b-e1d9-4077-9e6b-8fa8ce797041" providerId="ADAL" clId="{FCC08C08-5DBF-4FF4-B722-EFC6179E835C}" dt="2020-06-15T18:14:34.948" v="1646"/>
          <ac:spMkLst>
            <pc:docMk/>
            <pc:sldMk cId="3725350872" sldId="284"/>
            <ac:spMk id="4" creationId="{07F6C6F6-5A88-4945-BE4E-6E9D22B3FC0E}"/>
          </ac:spMkLst>
        </pc:spChg>
        <pc:spChg chg="add del mod">
          <ac:chgData name="Denton-Roach, Leslie - HR" userId="7209545b-e1d9-4077-9e6b-8fa8ce797041" providerId="ADAL" clId="{FCC08C08-5DBF-4FF4-B722-EFC6179E835C}" dt="2020-06-15T18:14:44.560" v="1647"/>
          <ac:spMkLst>
            <pc:docMk/>
            <pc:sldMk cId="3725350872" sldId="284"/>
            <ac:spMk id="5" creationId="{59C986E8-A89C-4B11-A4DA-B8A52EE1B1B2}"/>
          </ac:spMkLst>
        </pc:spChg>
        <pc:spChg chg="add del mod">
          <ac:chgData name="Denton-Roach, Leslie - HR" userId="7209545b-e1d9-4077-9e6b-8fa8ce797041" providerId="ADAL" clId="{FCC08C08-5DBF-4FF4-B722-EFC6179E835C}" dt="2020-06-15T18:14:44.560" v="1647"/>
          <ac:spMkLst>
            <pc:docMk/>
            <pc:sldMk cId="3725350872" sldId="284"/>
            <ac:spMk id="6" creationId="{10B8105D-015E-4CDD-9A41-9E002AF01F99}"/>
          </ac:spMkLst>
        </pc:spChg>
        <pc:spChg chg="mod">
          <ac:chgData name="Denton-Roach, Leslie - HR" userId="7209545b-e1d9-4077-9e6b-8fa8ce797041" providerId="ADAL" clId="{FCC08C08-5DBF-4FF4-B722-EFC6179E835C}" dt="2020-06-15T16:37:38.552" v="0"/>
          <ac:spMkLst>
            <pc:docMk/>
            <pc:sldMk cId="3725350872" sldId="284"/>
            <ac:spMk id="7" creationId="{00000000-0000-0000-0000-000000000000}"/>
          </ac:spMkLst>
        </pc:spChg>
        <pc:spChg chg="del mod">
          <ac:chgData name="Denton-Roach, Leslie - HR" userId="7209545b-e1d9-4077-9e6b-8fa8ce797041" providerId="ADAL" clId="{FCC08C08-5DBF-4FF4-B722-EFC6179E835C}" dt="2020-06-15T18:15:57.105" v="1662"/>
          <ac:spMkLst>
            <pc:docMk/>
            <pc:sldMk cId="3725350872" sldId="284"/>
            <ac:spMk id="9" creationId="{00000000-0000-0000-0000-000000000000}"/>
          </ac:spMkLst>
        </pc:spChg>
        <pc:spChg chg="del mod">
          <ac:chgData name="Denton-Roach, Leslie - HR" userId="7209545b-e1d9-4077-9e6b-8fa8ce797041" providerId="ADAL" clId="{FCC08C08-5DBF-4FF4-B722-EFC6179E835C}" dt="2020-06-15T18:29:54.296" v="1938" actId="478"/>
          <ac:spMkLst>
            <pc:docMk/>
            <pc:sldMk cId="3725350872" sldId="284"/>
            <ac:spMk id="10" creationId="{00000000-0000-0000-0000-000000000000}"/>
          </ac:spMkLst>
        </pc:spChg>
        <pc:spChg chg="mod">
          <ac:chgData name="Denton-Roach, Leslie - HR" userId="7209545b-e1d9-4077-9e6b-8fa8ce797041" providerId="ADAL" clId="{FCC08C08-5DBF-4FF4-B722-EFC6179E835C}" dt="2020-06-15T18:31:23.487" v="1940" actId="1076"/>
          <ac:spMkLst>
            <pc:docMk/>
            <pc:sldMk cId="3725350872" sldId="284"/>
            <ac:spMk id="11" creationId="{00000000-0000-0000-0000-000000000000}"/>
          </ac:spMkLst>
        </pc:spChg>
        <pc:spChg chg="mod">
          <ac:chgData name="Denton-Roach, Leslie - HR" userId="7209545b-e1d9-4077-9e6b-8fa8ce797041" providerId="ADAL" clId="{FCC08C08-5DBF-4FF4-B722-EFC6179E835C}" dt="2020-06-15T16:37:38.552" v="0"/>
          <ac:spMkLst>
            <pc:docMk/>
            <pc:sldMk cId="3725350872" sldId="284"/>
            <ac:spMk id="12" creationId="{00000000-0000-0000-0000-000000000000}"/>
          </ac:spMkLst>
        </pc:spChg>
        <pc:spChg chg="del mod">
          <ac:chgData name="Denton-Roach, Leslie - HR" userId="7209545b-e1d9-4077-9e6b-8fa8ce797041" providerId="ADAL" clId="{FCC08C08-5DBF-4FF4-B722-EFC6179E835C}" dt="2020-06-15T18:31:19.595" v="1939" actId="478"/>
          <ac:spMkLst>
            <pc:docMk/>
            <pc:sldMk cId="3725350872" sldId="284"/>
            <ac:spMk id="13" creationId="{00000000-0000-0000-0000-000000000000}"/>
          </ac:spMkLst>
        </pc:spChg>
        <pc:spChg chg="mod">
          <ac:chgData name="Denton-Roach, Leslie - HR" userId="7209545b-e1d9-4077-9e6b-8fa8ce797041" providerId="ADAL" clId="{FCC08C08-5DBF-4FF4-B722-EFC6179E835C}" dt="2020-06-15T18:31:25.920" v="1941" actId="1076"/>
          <ac:spMkLst>
            <pc:docMk/>
            <pc:sldMk cId="3725350872" sldId="284"/>
            <ac:spMk id="14" creationId="{00000000-0000-0000-0000-000000000000}"/>
          </ac:spMkLst>
        </pc:spChg>
        <pc:spChg chg="add del mod">
          <ac:chgData name="Denton-Roach, Leslie - HR" userId="7209545b-e1d9-4077-9e6b-8fa8ce797041" providerId="ADAL" clId="{FCC08C08-5DBF-4FF4-B722-EFC6179E835C}" dt="2020-06-15T18:14:44.560" v="1647"/>
          <ac:spMkLst>
            <pc:docMk/>
            <pc:sldMk cId="3725350872" sldId="284"/>
            <ac:spMk id="15" creationId="{CF71EAFD-6EAC-4572-9A77-6460642A8B74}"/>
          </ac:spMkLst>
        </pc:spChg>
        <pc:spChg chg="add del mod">
          <ac:chgData name="Denton-Roach, Leslie - HR" userId="7209545b-e1d9-4077-9e6b-8fa8ce797041" providerId="ADAL" clId="{FCC08C08-5DBF-4FF4-B722-EFC6179E835C}" dt="2020-06-15T18:14:45.171" v="1648"/>
          <ac:spMkLst>
            <pc:docMk/>
            <pc:sldMk cId="3725350872" sldId="284"/>
            <ac:spMk id="16" creationId="{412688FB-26F1-4F46-B8BB-F33C2AFBA479}"/>
          </ac:spMkLst>
        </pc:spChg>
        <pc:spChg chg="add del mod">
          <ac:chgData name="Denton-Roach, Leslie - HR" userId="7209545b-e1d9-4077-9e6b-8fa8ce797041" providerId="ADAL" clId="{FCC08C08-5DBF-4FF4-B722-EFC6179E835C}" dt="2020-06-15T18:14:45.171" v="1648"/>
          <ac:spMkLst>
            <pc:docMk/>
            <pc:sldMk cId="3725350872" sldId="284"/>
            <ac:spMk id="17" creationId="{1970FFD0-36D3-43D2-8031-EEB115952D64}"/>
          </ac:spMkLst>
        </pc:spChg>
        <pc:spChg chg="add del mod">
          <ac:chgData name="Denton-Roach, Leslie - HR" userId="7209545b-e1d9-4077-9e6b-8fa8ce797041" providerId="ADAL" clId="{FCC08C08-5DBF-4FF4-B722-EFC6179E835C}" dt="2020-06-15T18:14:45.171" v="1648"/>
          <ac:spMkLst>
            <pc:docMk/>
            <pc:sldMk cId="3725350872" sldId="284"/>
            <ac:spMk id="18" creationId="{3855A457-E293-4AA8-A935-C18ECE8D9296}"/>
          </ac:spMkLst>
        </pc:spChg>
        <pc:spChg chg="add del mod">
          <ac:chgData name="Denton-Roach, Leslie - HR" userId="7209545b-e1d9-4077-9e6b-8fa8ce797041" providerId="ADAL" clId="{FCC08C08-5DBF-4FF4-B722-EFC6179E835C}" dt="2020-06-15T18:14:45.425" v="1649"/>
          <ac:spMkLst>
            <pc:docMk/>
            <pc:sldMk cId="3725350872" sldId="284"/>
            <ac:spMk id="19" creationId="{809AF496-AE7A-4232-BA6A-C8A0A12ED2F3}"/>
          </ac:spMkLst>
        </pc:spChg>
        <pc:spChg chg="add del mod">
          <ac:chgData name="Denton-Roach, Leslie - HR" userId="7209545b-e1d9-4077-9e6b-8fa8ce797041" providerId="ADAL" clId="{FCC08C08-5DBF-4FF4-B722-EFC6179E835C}" dt="2020-06-15T18:14:45.425" v="1649"/>
          <ac:spMkLst>
            <pc:docMk/>
            <pc:sldMk cId="3725350872" sldId="284"/>
            <ac:spMk id="20" creationId="{F51624D6-C77B-4A56-95B0-49D1A5C494EA}"/>
          </ac:spMkLst>
        </pc:spChg>
        <pc:spChg chg="add del mod">
          <ac:chgData name="Denton-Roach, Leslie - HR" userId="7209545b-e1d9-4077-9e6b-8fa8ce797041" providerId="ADAL" clId="{FCC08C08-5DBF-4FF4-B722-EFC6179E835C}" dt="2020-06-15T18:14:45.425" v="1649"/>
          <ac:spMkLst>
            <pc:docMk/>
            <pc:sldMk cId="3725350872" sldId="284"/>
            <ac:spMk id="21" creationId="{86738B5D-D0C6-43C3-AA88-EEEED297B3AD}"/>
          </ac:spMkLst>
        </pc:spChg>
        <pc:spChg chg="add del mod">
          <ac:chgData name="Denton-Roach, Leslie - HR" userId="7209545b-e1d9-4077-9e6b-8fa8ce797041" providerId="ADAL" clId="{FCC08C08-5DBF-4FF4-B722-EFC6179E835C}" dt="2020-06-15T18:14:45.632" v="1650"/>
          <ac:spMkLst>
            <pc:docMk/>
            <pc:sldMk cId="3725350872" sldId="284"/>
            <ac:spMk id="22" creationId="{6707DCCA-8418-4C2D-BA2F-37497885279B}"/>
          </ac:spMkLst>
        </pc:spChg>
        <pc:spChg chg="add del mod">
          <ac:chgData name="Denton-Roach, Leslie - HR" userId="7209545b-e1d9-4077-9e6b-8fa8ce797041" providerId="ADAL" clId="{FCC08C08-5DBF-4FF4-B722-EFC6179E835C}" dt="2020-06-15T18:14:45.632" v="1650"/>
          <ac:spMkLst>
            <pc:docMk/>
            <pc:sldMk cId="3725350872" sldId="284"/>
            <ac:spMk id="23" creationId="{EFA39D56-F48F-42BF-BF19-F0FD9E06AF3E}"/>
          </ac:spMkLst>
        </pc:spChg>
        <pc:spChg chg="add del mod">
          <ac:chgData name="Denton-Roach, Leslie - HR" userId="7209545b-e1d9-4077-9e6b-8fa8ce797041" providerId="ADAL" clId="{FCC08C08-5DBF-4FF4-B722-EFC6179E835C}" dt="2020-06-15T18:14:45.632" v="1650"/>
          <ac:spMkLst>
            <pc:docMk/>
            <pc:sldMk cId="3725350872" sldId="284"/>
            <ac:spMk id="24" creationId="{97B93FCA-2104-424A-8B13-722AFE21F3E6}"/>
          </ac:spMkLst>
        </pc:spChg>
        <pc:spChg chg="add del mod">
          <ac:chgData name="Denton-Roach, Leslie - HR" userId="7209545b-e1d9-4077-9e6b-8fa8ce797041" providerId="ADAL" clId="{FCC08C08-5DBF-4FF4-B722-EFC6179E835C}" dt="2020-06-15T18:15:28.309" v="1652"/>
          <ac:spMkLst>
            <pc:docMk/>
            <pc:sldMk cId="3725350872" sldId="284"/>
            <ac:spMk id="25" creationId="{0E7C0E68-7E6B-495A-8FCD-8EAA2AC5CCA6}"/>
          </ac:spMkLst>
        </pc:spChg>
        <pc:spChg chg="add del mod">
          <ac:chgData name="Denton-Roach, Leslie - HR" userId="7209545b-e1d9-4077-9e6b-8fa8ce797041" providerId="ADAL" clId="{FCC08C08-5DBF-4FF4-B722-EFC6179E835C}" dt="2020-06-15T18:15:28.309" v="1652"/>
          <ac:spMkLst>
            <pc:docMk/>
            <pc:sldMk cId="3725350872" sldId="284"/>
            <ac:spMk id="26" creationId="{40571EF6-F167-43D3-9B6A-72E53F6F8514}"/>
          </ac:spMkLst>
        </pc:spChg>
        <pc:spChg chg="add del mod">
          <ac:chgData name="Denton-Roach, Leslie - HR" userId="7209545b-e1d9-4077-9e6b-8fa8ce797041" providerId="ADAL" clId="{FCC08C08-5DBF-4FF4-B722-EFC6179E835C}" dt="2020-06-15T18:15:28.309" v="1652"/>
          <ac:spMkLst>
            <pc:docMk/>
            <pc:sldMk cId="3725350872" sldId="284"/>
            <ac:spMk id="27" creationId="{EB2C40C8-9422-4B5E-A28D-2DE8B21477CF}"/>
          </ac:spMkLst>
        </pc:spChg>
        <pc:spChg chg="add del mod">
          <ac:chgData name="Denton-Roach, Leslie - HR" userId="7209545b-e1d9-4077-9e6b-8fa8ce797041" providerId="ADAL" clId="{FCC08C08-5DBF-4FF4-B722-EFC6179E835C}" dt="2020-06-15T18:15:35.767" v="1653"/>
          <ac:spMkLst>
            <pc:docMk/>
            <pc:sldMk cId="3725350872" sldId="284"/>
            <ac:spMk id="28" creationId="{584AECB7-60D6-4695-8E2A-D1BAFE88F824}"/>
          </ac:spMkLst>
        </pc:spChg>
        <pc:spChg chg="add del mod">
          <ac:chgData name="Denton-Roach, Leslie - HR" userId="7209545b-e1d9-4077-9e6b-8fa8ce797041" providerId="ADAL" clId="{FCC08C08-5DBF-4FF4-B722-EFC6179E835C}" dt="2020-06-15T18:15:35.767" v="1653"/>
          <ac:spMkLst>
            <pc:docMk/>
            <pc:sldMk cId="3725350872" sldId="284"/>
            <ac:spMk id="29" creationId="{0659CD0A-F0A5-4905-AE5F-DB5B962F1477}"/>
          </ac:spMkLst>
        </pc:spChg>
        <pc:spChg chg="add del mod">
          <ac:chgData name="Denton-Roach, Leslie - HR" userId="7209545b-e1d9-4077-9e6b-8fa8ce797041" providerId="ADAL" clId="{FCC08C08-5DBF-4FF4-B722-EFC6179E835C}" dt="2020-06-15T18:15:37.482" v="1654"/>
          <ac:spMkLst>
            <pc:docMk/>
            <pc:sldMk cId="3725350872" sldId="284"/>
            <ac:spMk id="30" creationId="{7B4A06A3-6A37-4434-924D-9CBCCE9EED09}"/>
          </ac:spMkLst>
        </pc:spChg>
        <pc:spChg chg="add del mod">
          <ac:chgData name="Denton-Roach, Leslie - HR" userId="7209545b-e1d9-4077-9e6b-8fa8ce797041" providerId="ADAL" clId="{FCC08C08-5DBF-4FF4-B722-EFC6179E835C}" dt="2020-06-15T18:15:37.482" v="1654"/>
          <ac:spMkLst>
            <pc:docMk/>
            <pc:sldMk cId="3725350872" sldId="284"/>
            <ac:spMk id="31" creationId="{81873512-54DD-479E-A385-6A023F338535}"/>
          </ac:spMkLst>
        </pc:spChg>
        <pc:spChg chg="add del mod">
          <ac:chgData name="Denton-Roach, Leslie - HR" userId="7209545b-e1d9-4077-9e6b-8fa8ce797041" providerId="ADAL" clId="{FCC08C08-5DBF-4FF4-B722-EFC6179E835C}" dt="2020-06-15T18:15:37.482" v="1654"/>
          <ac:spMkLst>
            <pc:docMk/>
            <pc:sldMk cId="3725350872" sldId="284"/>
            <ac:spMk id="32" creationId="{75CF9574-65A6-4372-BB33-089BEB443EDE}"/>
          </ac:spMkLst>
        </pc:spChg>
        <pc:spChg chg="add del mod">
          <ac:chgData name="Denton-Roach, Leslie - HR" userId="7209545b-e1d9-4077-9e6b-8fa8ce797041" providerId="ADAL" clId="{FCC08C08-5DBF-4FF4-B722-EFC6179E835C}" dt="2020-06-15T18:15:38.802" v="1655"/>
          <ac:spMkLst>
            <pc:docMk/>
            <pc:sldMk cId="3725350872" sldId="284"/>
            <ac:spMk id="33" creationId="{714B2460-D3CA-4215-BC82-098880FEF925}"/>
          </ac:spMkLst>
        </pc:spChg>
        <pc:spChg chg="add del mod">
          <ac:chgData name="Denton-Roach, Leslie - HR" userId="7209545b-e1d9-4077-9e6b-8fa8ce797041" providerId="ADAL" clId="{FCC08C08-5DBF-4FF4-B722-EFC6179E835C}" dt="2020-06-15T18:15:38.802" v="1655"/>
          <ac:spMkLst>
            <pc:docMk/>
            <pc:sldMk cId="3725350872" sldId="284"/>
            <ac:spMk id="34" creationId="{1F868A78-47AB-4349-91FF-8CC304D61DF5}"/>
          </ac:spMkLst>
        </pc:spChg>
        <pc:spChg chg="add del mod">
          <ac:chgData name="Denton-Roach, Leslie - HR" userId="7209545b-e1d9-4077-9e6b-8fa8ce797041" providerId="ADAL" clId="{FCC08C08-5DBF-4FF4-B722-EFC6179E835C}" dt="2020-06-15T18:15:38.802" v="1655"/>
          <ac:spMkLst>
            <pc:docMk/>
            <pc:sldMk cId="3725350872" sldId="284"/>
            <ac:spMk id="35" creationId="{33C16DC4-45FC-4288-94F1-B58E48D2B0BD}"/>
          </ac:spMkLst>
        </pc:spChg>
        <pc:spChg chg="add del mod">
          <ac:chgData name="Denton-Roach, Leslie - HR" userId="7209545b-e1d9-4077-9e6b-8fa8ce797041" providerId="ADAL" clId="{FCC08C08-5DBF-4FF4-B722-EFC6179E835C}" dt="2020-06-15T18:15:39.939" v="1656"/>
          <ac:spMkLst>
            <pc:docMk/>
            <pc:sldMk cId="3725350872" sldId="284"/>
            <ac:spMk id="36" creationId="{467F2D22-A39C-4A5C-933D-A1B5821CA031}"/>
          </ac:spMkLst>
        </pc:spChg>
        <pc:spChg chg="add del mod">
          <ac:chgData name="Denton-Roach, Leslie - HR" userId="7209545b-e1d9-4077-9e6b-8fa8ce797041" providerId="ADAL" clId="{FCC08C08-5DBF-4FF4-B722-EFC6179E835C}" dt="2020-06-15T18:15:39.939" v="1656"/>
          <ac:spMkLst>
            <pc:docMk/>
            <pc:sldMk cId="3725350872" sldId="284"/>
            <ac:spMk id="37" creationId="{3F241BE1-CF4F-4A83-B119-3B8EAB49F7B0}"/>
          </ac:spMkLst>
        </pc:spChg>
        <pc:spChg chg="add del mod">
          <ac:chgData name="Denton-Roach, Leslie - HR" userId="7209545b-e1d9-4077-9e6b-8fa8ce797041" providerId="ADAL" clId="{FCC08C08-5DBF-4FF4-B722-EFC6179E835C}" dt="2020-06-15T18:15:39.939" v="1656"/>
          <ac:spMkLst>
            <pc:docMk/>
            <pc:sldMk cId="3725350872" sldId="284"/>
            <ac:spMk id="38" creationId="{072C27FC-8D4A-46BA-AFFA-A1AA43ADEEBD}"/>
          </ac:spMkLst>
        </pc:spChg>
        <pc:spChg chg="add del mod">
          <ac:chgData name="Denton-Roach, Leslie - HR" userId="7209545b-e1d9-4077-9e6b-8fa8ce797041" providerId="ADAL" clId="{FCC08C08-5DBF-4FF4-B722-EFC6179E835C}" dt="2020-06-15T18:15:40.202" v="1657"/>
          <ac:spMkLst>
            <pc:docMk/>
            <pc:sldMk cId="3725350872" sldId="284"/>
            <ac:spMk id="39" creationId="{78CF8602-4A3A-4EA5-9E87-10318C16039A}"/>
          </ac:spMkLst>
        </pc:spChg>
        <pc:spChg chg="add del mod">
          <ac:chgData name="Denton-Roach, Leslie - HR" userId="7209545b-e1d9-4077-9e6b-8fa8ce797041" providerId="ADAL" clId="{FCC08C08-5DBF-4FF4-B722-EFC6179E835C}" dt="2020-06-15T18:15:40.202" v="1657"/>
          <ac:spMkLst>
            <pc:docMk/>
            <pc:sldMk cId="3725350872" sldId="284"/>
            <ac:spMk id="40" creationId="{18F35114-19FC-463E-8665-40A7864BDD3A}"/>
          </ac:spMkLst>
        </pc:spChg>
        <pc:spChg chg="add del mod">
          <ac:chgData name="Denton-Roach, Leslie - HR" userId="7209545b-e1d9-4077-9e6b-8fa8ce797041" providerId="ADAL" clId="{FCC08C08-5DBF-4FF4-B722-EFC6179E835C}" dt="2020-06-15T18:15:40.202" v="1657"/>
          <ac:spMkLst>
            <pc:docMk/>
            <pc:sldMk cId="3725350872" sldId="284"/>
            <ac:spMk id="41" creationId="{44BD3C18-8172-427D-A80C-1FF71E8F8221}"/>
          </ac:spMkLst>
        </pc:spChg>
        <pc:spChg chg="add del mod">
          <ac:chgData name="Denton-Roach, Leslie - HR" userId="7209545b-e1d9-4077-9e6b-8fa8ce797041" providerId="ADAL" clId="{FCC08C08-5DBF-4FF4-B722-EFC6179E835C}" dt="2020-06-15T18:15:40.470" v="1658"/>
          <ac:spMkLst>
            <pc:docMk/>
            <pc:sldMk cId="3725350872" sldId="284"/>
            <ac:spMk id="42" creationId="{C1EE2B67-FBF4-477A-B294-F18817976983}"/>
          </ac:spMkLst>
        </pc:spChg>
        <pc:spChg chg="add del mod">
          <ac:chgData name="Denton-Roach, Leslie - HR" userId="7209545b-e1d9-4077-9e6b-8fa8ce797041" providerId="ADAL" clId="{FCC08C08-5DBF-4FF4-B722-EFC6179E835C}" dt="2020-06-15T18:15:40.470" v="1658"/>
          <ac:spMkLst>
            <pc:docMk/>
            <pc:sldMk cId="3725350872" sldId="284"/>
            <ac:spMk id="43" creationId="{96AED861-C0AC-473E-9AC0-A631C8329C02}"/>
          </ac:spMkLst>
        </pc:spChg>
        <pc:spChg chg="add del mod">
          <ac:chgData name="Denton-Roach, Leslie - HR" userId="7209545b-e1d9-4077-9e6b-8fa8ce797041" providerId="ADAL" clId="{FCC08C08-5DBF-4FF4-B722-EFC6179E835C}" dt="2020-06-15T18:15:40.470" v="1658"/>
          <ac:spMkLst>
            <pc:docMk/>
            <pc:sldMk cId="3725350872" sldId="284"/>
            <ac:spMk id="44" creationId="{198D1B34-6370-4E54-8B96-F384BBA3B41C}"/>
          </ac:spMkLst>
        </pc:spChg>
        <pc:spChg chg="add del mod">
          <ac:chgData name="Denton-Roach, Leslie - HR" userId="7209545b-e1d9-4077-9e6b-8fa8ce797041" providerId="ADAL" clId="{FCC08C08-5DBF-4FF4-B722-EFC6179E835C}" dt="2020-06-15T18:15:57.105" v="1662"/>
          <ac:spMkLst>
            <pc:docMk/>
            <pc:sldMk cId="3725350872" sldId="284"/>
            <ac:spMk id="45" creationId="{3D7D5530-4E24-454F-8CB3-A0B4D61B2812}"/>
          </ac:spMkLst>
        </pc:spChg>
        <pc:spChg chg="add del mod">
          <ac:chgData name="Denton-Roach, Leslie - HR" userId="7209545b-e1d9-4077-9e6b-8fa8ce797041" providerId="ADAL" clId="{FCC08C08-5DBF-4FF4-B722-EFC6179E835C}" dt="2020-06-15T18:15:57.105" v="1662"/>
          <ac:spMkLst>
            <pc:docMk/>
            <pc:sldMk cId="3725350872" sldId="284"/>
            <ac:spMk id="46" creationId="{DEC01C29-BD16-45BA-8EF1-17A5BF460477}"/>
          </ac:spMkLst>
        </pc:spChg>
        <pc:spChg chg="add del mod">
          <ac:chgData name="Denton-Roach, Leslie - HR" userId="7209545b-e1d9-4077-9e6b-8fa8ce797041" providerId="ADAL" clId="{FCC08C08-5DBF-4FF4-B722-EFC6179E835C}" dt="2020-06-15T18:15:46.594" v="1660"/>
          <ac:spMkLst>
            <pc:docMk/>
            <pc:sldMk cId="3725350872" sldId="284"/>
            <ac:spMk id="47" creationId="{1111EEC5-4DFA-43EC-AA10-DFA0DA2EBE71}"/>
          </ac:spMkLst>
        </pc:spChg>
        <pc:spChg chg="add del mod">
          <ac:chgData name="Denton-Roach, Leslie - HR" userId="7209545b-e1d9-4077-9e6b-8fa8ce797041" providerId="ADAL" clId="{FCC08C08-5DBF-4FF4-B722-EFC6179E835C}" dt="2020-06-15T18:15:46.594" v="1660"/>
          <ac:spMkLst>
            <pc:docMk/>
            <pc:sldMk cId="3725350872" sldId="284"/>
            <ac:spMk id="48" creationId="{FE2C754C-779D-41F7-80A4-70BA2ECB4FDB}"/>
          </ac:spMkLst>
        </pc:spChg>
        <pc:spChg chg="add del mod">
          <ac:chgData name="Denton-Roach, Leslie - HR" userId="7209545b-e1d9-4077-9e6b-8fa8ce797041" providerId="ADAL" clId="{FCC08C08-5DBF-4FF4-B722-EFC6179E835C}" dt="2020-06-15T18:15:46.594" v="1660"/>
          <ac:spMkLst>
            <pc:docMk/>
            <pc:sldMk cId="3725350872" sldId="284"/>
            <ac:spMk id="49" creationId="{04484F9A-2DAA-479D-94B2-94BD5050F048}"/>
          </ac:spMkLst>
        </pc:spChg>
        <pc:spChg chg="add mod">
          <ac:chgData name="Denton-Roach, Leslie - HR" userId="7209545b-e1d9-4077-9e6b-8fa8ce797041" providerId="ADAL" clId="{FCC08C08-5DBF-4FF4-B722-EFC6179E835C}" dt="2020-06-15T18:17:09.691" v="1750"/>
          <ac:spMkLst>
            <pc:docMk/>
            <pc:sldMk cId="3725350872" sldId="284"/>
            <ac:spMk id="50" creationId="{67337D4D-7004-4695-8F7C-CDD836B0D062}"/>
          </ac:spMkLst>
        </pc:spChg>
        <pc:spChg chg="add del mod">
          <ac:chgData name="Denton-Roach, Leslie - HR" userId="7209545b-e1d9-4077-9e6b-8fa8ce797041" providerId="ADAL" clId="{FCC08C08-5DBF-4FF4-B722-EFC6179E835C}" dt="2020-06-15T18:16:17.276" v="1682"/>
          <ac:spMkLst>
            <pc:docMk/>
            <pc:sldMk cId="3725350872" sldId="284"/>
            <ac:spMk id="51" creationId="{A55B244C-BDF4-4836-95BE-97ECA3054C8B}"/>
          </ac:spMkLst>
        </pc:spChg>
        <pc:spChg chg="add del mod">
          <ac:chgData name="Denton-Roach, Leslie - HR" userId="7209545b-e1d9-4077-9e6b-8fa8ce797041" providerId="ADAL" clId="{FCC08C08-5DBF-4FF4-B722-EFC6179E835C}" dt="2020-06-15T18:16:17.276" v="1682"/>
          <ac:spMkLst>
            <pc:docMk/>
            <pc:sldMk cId="3725350872" sldId="284"/>
            <ac:spMk id="52" creationId="{809517EF-64D0-4FCE-9173-FE3AF7569185}"/>
          </ac:spMkLst>
        </pc:spChg>
        <pc:spChg chg="add del mod">
          <ac:chgData name="Denton-Roach, Leslie - HR" userId="7209545b-e1d9-4077-9e6b-8fa8ce797041" providerId="ADAL" clId="{FCC08C08-5DBF-4FF4-B722-EFC6179E835C}" dt="2020-06-15T18:17:09.691" v="1750"/>
          <ac:spMkLst>
            <pc:docMk/>
            <pc:sldMk cId="3725350872" sldId="284"/>
            <ac:spMk id="53" creationId="{DB5DF603-A85F-42AE-83C6-47637EFB772B}"/>
          </ac:spMkLst>
        </pc:spChg>
        <pc:spChg chg="add mod">
          <ac:chgData name="Denton-Roach, Leslie - HR" userId="7209545b-e1d9-4077-9e6b-8fa8ce797041" providerId="ADAL" clId="{FCC08C08-5DBF-4FF4-B722-EFC6179E835C}" dt="2020-06-15T18:17:09.691" v="1750"/>
          <ac:spMkLst>
            <pc:docMk/>
            <pc:sldMk cId="3725350872" sldId="284"/>
            <ac:spMk id="54" creationId="{FF2D3895-6C5B-424C-AF89-93DAE16E6137}"/>
          </ac:spMkLst>
        </pc:spChg>
        <pc:spChg chg="add del mod">
          <ac:chgData name="Denton-Roach, Leslie - HR" userId="7209545b-e1d9-4077-9e6b-8fa8ce797041" providerId="ADAL" clId="{FCC08C08-5DBF-4FF4-B722-EFC6179E835C}" dt="2020-06-15T18:17:09.691" v="1750"/>
          <ac:spMkLst>
            <pc:docMk/>
            <pc:sldMk cId="3725350872" sldId="284"/>
            <ac:spMk id="55" creationId="{78D6FBA4-1126-4567-93FD-C1803C43C326}"/>
          </ac:spMkLst>
        </pc:spChg>
        <pc:spChg chg="add del mod">
          <ac:chgData name="Denton-Roach, Leslie - HR" userId="7209545b-e1d9-4077-9e6b-8fa8ce797041" providerId="ADAL" clId="{FCC08C08-5DBF-4FF4-B722-EFC6179E835C}" dt="2020-06-15T18:17:09.691" v="1750"/>
          <ac:spMkLst>
            <pc:docMk/>
            <pc:sldMk cId="3725350872" sldId="284"/>
            <ac:spMk id="56" creationId="{F43A287B-C838-46EC-9127-DC3E032DFECF}"/>
          </ac:spMkLst>
        </pc:spChg>
        <pc:spChg chg="add del mod">
          <ac:chgData name="Denton-Roach, Leslie - HR" userId="7209545b-e1d9-4077-9e6b-8fa8ce797041" providerId="ADAL" clId="{FCC08C08-5DBF-4FF4-B722-EFC6179E835C}" dt="2020-06-15T18:17:09.691" v="1750"/>
          <ac:spMkLst>
            <pc:docMk/>
            <pc:sldMk cId="3725350872" sldId="284"/>
            <ac:spMk id="57" creationId="{466CF05E-E821-42BC-9D7C-ABAD1A09EE29}"/>
          </ac:spMkLst>
        </pc:spChg>
        <pc:spChg chg="add del mod">
          <ac:chgData name="Denton-Roach, Leslie - HR" userId="7209545b-e1d9-4077-9e6b-8fa8ce797041" providerId="ADAL" clId="{FCC08C08-5DBF-4FF4-B722-EFC6179E835C}" dt="2020-06-15T18:32:28.866" v="1951" actId="478"/>
          <ac:spMkLst>
            <pc:docMk/>
            <pc:sldMk cId="3725350872" sldId="284"/>
            <ac:spMk id="58" creationId="{7726CC6D-164C-4E84-9073-5222B7BEA840}"/>
          </ac:spMkLst>
        </pc:spChg>
        <pc:spChg chg="add del mod">
          <ac:chgData name="Denton-Roach, Leslie - HR" userId="7209545b-e1d9-4077-9e6b-8fa8ce797041" providerId="ADAL" clId="{FCC08C08-5DBF-4FF4-B722-EFC6179E835C}" dt="2020-06-15T18:31:31.380" v="1943" actId="478"/>
          <ac:spMkLst>
            <pc:docMk/>
            <pc:sldMk cId="3725350872" sldId="284"/>
            <ac:spMk id="59" creationId="{ABF61FE7-C427-4714-804A-787720CEC138}"/>
          </ac:spMkLst>
        </pc:spChg>
        <pc:picChg chg="del mod">
          <ac:chgData name="Denton-Roach, Leslie - HR" userId="7209545b-e1d9-4077-9e6b-8fa8ce797041" providerId="ADAL" clId="{FCC08C08-5DBF-4FF4-B722-EFC6179E835C}" dt="2020-06-15T18:14:29.487" v="1645" actId="478"/>
          <ac:picMkLst>
            <pc:docMk/>
            <pc:sldMk cId="3725350872" sldId="284"/>
            <ac:picMk id="8" creationId="{00000000-0000-0000-0000-000000000000}"/>
          </ac:picMkLst>
        </pc:picChg>
      </pc:sldChg>
      <pc:sldChg chg="addSp delSp modSp mod delCm modNotes">
        <pc:chgData name="Denton-Roach, Leslie - HR" userId="7209545b-e1d9-4077-9e6b-8fa8ce797041" providerId="ADAL" clId="{FCC08C08-5DBF-4FF4-B722-EFC6179E835C}" dt="2020-06-15T20:48:17.276" v="2377" actId="20577"/>
        <pc:sldMkLst>
          <pc:docMk/>
          <pc:sldMk cId="1663227670" sldId="288"/>
        </pc:sldMkLst>
        <pc:spChg chg="mod">
          <ac:chgData name="Denton-Roach, Leslie - HR" userId="7209545b-e1d9-4077-9e6b-8fa8ce797041" providerId="ADAL" clId="{FCC08C08-5DBF-4FF4-B722-EFC6179E835C}" dt="2020-06-15T17:13:29.989" v="920" actId="1076"/>
          <ac:spMkLst>
            <pc:docMk/>
            <pc:sldMk cId="1663227670" sldId="288"/>
            <ac:spMk id="2" creationId="{00000000-0000-0000-0000-000000000000}"/>
          </ac:spMkLst>
        </pc:spChg>
        <pc:spChg chg="mod">
          <ac:chgData name="Denton-Roach, Leslie - HR" userId="7209545b-e1d9-4077-9e6b-8fa8ce797041" providerId="ADAL" clId="{FCC08C08-5DBF-4FF4-B722-EFC6179E835C}" dt="2020-06-15T20:48:17.276" v="2377" actId="20577"/>
          <ac:spMkLst>
            <pc:docMk/>
            <pc:sldMk cId="1663227670" sldId="288"/>
            <ac:spMk id="3" creationId="{00000000-0000-0000-0000-000000000000}"/>
          </ac:spMkLst>
        </pc:spChg>
        <pc:spChg chg="mod">
          <ac:chgData name="Denton-Roach, Leslie - HR" userId="7209545b-e1d9-4077-9e6b-8fa8ce797041" providerId="ADAL" clId="{FCC08C08-5DBF-4FF4-B722-EFC6179E835C}" dt="2020-06-15T17:13:57.707" v="934" actId="20577"/>
          <ac:spMkLst>
            <pc:docMk/>
            <pc:sldMk cId="1663227670" sldId="288"/>
            <ac:spMk id="18" creationId="{00000000-0000-0000-0000-000000000000}"/>
          </ac:spMkLst>
        </pc:spChg>
        <pc:spChg chg="del mod">
          <ac:chgData name="Denton-Roach, Leslie - HR" userId="7209545b-e1d9-4077-9e6b-8fa8ce797041" providerId="ADAL" clId="{FCC08C08-5DBF-4FF4-B722-EFC6179E835C}" dt="2020-06-15T17:13:47.188" v="931" actId="478"/>
          <ac:spMkLst>
            <pc:docMk/>
            <pc:sldMk cId="1663227670" sldId="288"/>
            <ac:spMk id="19" creationId="{00000000-0000-0000-0000-000000000000}"/>
          </ac:spMkLst>
        </pc:spChg>
        <pc:spChg chg="del mod">
          <ac:chgData name="Denton-Roach, Leslie - HR" userId="7209545b-e1d9-4077-9e6b-8fa8ce797041" providerId="ADAL" clId="{FCC08C08-5DBF-4FF4-B722-EFC6179E835C}" dt="2020-06-15T17:13:41.220" v="927" actId="478"/>
          <ac:spMkLst>
            <pc:docMk/>
            <pc:sldMk cId="1663227670" sldId="288"/>
            <ac:spMk id="20" creationId="{00000000-0000-0000-0000-000000000000}"/>
          </ac:spMkLst>
        </pc:spChg>
        <pc:grpChg chg="del mod">
          <ac:chgData name="Denton-Roach, Leslie - HR" userId="7209545b-e1d9-4077-9e6b-8fa8ce797041" providerId="ADAL" clId="{FCC08C08-5DBF-4FF4-B722-EFC6179E835C}" dt="2020-06-15T17:14:00.665" v="935" actId="478"/>
          <ac:grpSpMkLst>
            <pc:docMk/>
            <pc:sldMk cId="1663227670" sldId="288"/>
            <ac:grpSpMk id="4" creationId="{00000000-0000-0000-0000-000000000000}"/>
          </ac:grpSpMkLst>
        </pc:grpChg>
        <pc:graphicFrameChg chg="add del mod">
          <ac:chgData name="Denton-Roach, Leslie - HR" userId="7209545b-e1d9-4077-9e6b-8fa8ce797041" providerId="ADAL" clId="{FCC08C08-5DBF-4FF4-B722-EFC6179E835C}" dt="2020-06-15T17:27:06.665" v="967"/>
          <ac:graphicFrameMkLst>
            <pc:docMk/>
            <pc:sldMk cId="1663227670" sldId="288"/>
            <ac:graphicFrameMk id="5" creationId="{5A44B0A6-C0BB-4498-8C97-6F027E6FBE08}"/>
          </ac:graphicFrameMkLst>
        </pc:graphicFrameChg>
        <pc:picChg chg="mod">
          <ac:chgData name="Denton-Roach, Leslie - HR" userId="7209545b-e1d9-4077-9e6b-8fa8ce797041" providerId="ADAL" clId="{FCC08C08-5DBF-4FF4-B722-EFC6179E835C}" dt="2020-06-15T16:37:38.552" v="0"/>
          <ac:picMkLst>
            <pc:docMk/>
            <pc:sldMk cId="1663227670" sldId="288"/>
            <ac:picMk id="7" creationId="{00000000-0000-0000-0000-000000000000}"/>
          </ac:picMkLst>
        </pc:picChg>
        <pc:picChg chg="del mod">
          <ac:chgData name="Denton-Roach, Leslie - HR" userId="7209545b-e1d9-4077-9e6b-8fa8ce797041" providerId="ADAL" clId="{FCC08C08-5DBF-4FF4-B722-EFC6179E835C}" dt="2020-06-15T17:13:41.812" v="928" actId="478"/>
          <ac:picMkLst>
            <pc:docMk/>
            <pc:sldMk cId="1663227670" sldId="288"/>
            <ac:picMk id="12" creationId="{00000000-0000-0000-0000-000000000000}"/>
          </ac:picMkLst>
        </pc:picChg>
        <pc:picChg chg="del mod">
          <ac:chgData name="Denton-Roach, Leslie - HR" userId="7209545b-e1d9-4077-9e6b-8fa8ce797041" providerId="ADAL" clId="{FCC08C08-5DBF-4FF4-B722-EFC6179E835C}" dt="2020-06-15T17:13:39.628" v="926" actId="478"/>
          <ac:picMkLst>
            <pc:docMk/>
            <pc:sldMk cId="1663227670" sldId="288"/>
            <ac:picMk id="2051" creationId="{00000000-0000-0000-0000-000000000000}"/>
          </ac:picMkLst>
        </pc:picChg>
        <pc:picChg chg="del mod">
          <ac:chgData name="Denton-Roach, Leslie - HR" userId="7209545b-e1d9-4077-9e6b-8fa8ce797041" providerId="ADAL" clId="{FCC08C08-5DBF-4FF4-B722-EFC6179E835C}" dt="2020-06-15T17:13:34.854" v="923" actId="478"/>
          <ac:picMkLst>
            <pc:docMk/>
            <pc:sldMk cId="1663227670" sldId="288"/>
            <ac:picMk id="3074" creationId="{00000000-0000-0000-0000-000000000000}"/>
          </ac:picMkLst>
        </pc:picChg>
      </pc:sldChg>
      <pc:sldChg chg="addSp delSp modSp mod modNotes">
        <pc:chgData name="Denton-Roach, Leslie - HR" userId="7209545b-e1d9-4077-9e6b-8fa8ce797041" providerId="ADAL" clId="{FCC08C08-5DBF-4FF4-B722-EFC6179E835C}" dt="2020-06-15T18:07:22.436" v="1478" actId="18131"/>
        <pc:sldMkLst>
          <pc:docMk/>
          <pc:sldMk cId="2277811757" sldId="290"/>
        </pc:sldMkLst>
        <pc:spChg chg="mod">
          <ac:chgData name="Denton-Roach, Leslie - HR" userId="7209545b-e1d9-4077-9e6b-8fa8ce797041" providerId="ADAL" clId="{FCC08C08-5DBF-4FF4-B722-EFC6179E835C}" dt="2020-06-15T18:06:55.917" v="1465" actId="27636"/>
          <ac:spMkLst>
            <pc:docMk/>
            <pc:sldMk cId="2277811757" sldId="290"/>
            <ac:spMk id="2" creationId="{00000000-0000-0000-0000-000000000000}"/>
          </ac:spMkLst>
        </pc:spChg>
        <pc:spChg chg="add del mod">
          <ac:chgData name="Denton-Roach, Leslie - HR" userId="7209545b-e1d9-4077-9e6b-8fa8ce797041" providerId="ADAL" clId="{FCC08C08-5DBF-4FF4-B722-EFC6179E835C}" dt="2020-06-15T18:07:13.922" v="1467" actId="931"/>
          <ac:spMkLst>
            <pc:docMk/>
            <pc:sldMk cId="2277811757" sldId="290"/>
            <ac:spMk id="3" creationId="{A2C25A1F-115D-4991-AD6D-367EED12666E}"/>
          </ac:spMkLst>
        </pc:spChg>
        <pc:spChg chg="mod">
          <ac:chgData name="Denton-Roach, Leslie - HR" userId="7209545b-e1d9-4077-9e6b-8fa8ce797041" providerId="ADAL" clId="{FCC08C08-5DBF-4FF4-B722-EFC6179E835C}" dt="2020-06-15T18:06:55.798" v="1464"/>
          <ac:spMkLst>
            <pc:docMk/>
            <pc:sldMk cId="2277811757" sldId="290"/>
            <ac:spMk id="9" creationId="{00000000-0000-0000-0000-000000000000}"/>
          </ac:spMkLst>
        </pc:spChg>
        <pc:picChg chg="add mod modCrop">
          <ac:chgData name="Denton-Roach, Leslie - HR" userId="7209545b-e1d9-4077-9e6b-8fa8ce797041" providerId="ADAL" clId="{FCC08C08-5DBF-4FF4-B722-EFC6179E835C}" dt="2020-06-15T18:07:22.436" v="1478" actId="18131"/>
          <ac:picMkLst>
            <pc:docMk/>
            <pc:sldMk cId="2277811757" sldId="290"/>
            <ac:picMk id="5" creationId="{BBA72671-2268-4716-B13A-C0789EB4CE6C}"/>
          </ac:picMkLst>
        </pc:picChg>
        <pc:picChg chg="del mod">
          <ac:chgData name="Denton-Roach, Leslie - HR" userId="7209545b-e1d9-4077-9e6b-8fa8ce797041" providerId="ADAL" clId="{FCC08C08-5DBF-4FF4-B722-EFC6179E835C}" dt="2020-06-15T18:06:58.544" v="1466" actId="478"/>
          <ac:picMkLst>
            <pc:docMk/>
            <pc:sldMk cId="2277811757" sldId="290"/>
            <ac:picMk id="8" creationId="{00000000-0000-0000-0000-000000000000}"/>
          </ac:picMkLst>
        </pc:picChg>
      </pc:sldChg>
      <pc:sldChg chg="addSp delSp modSp mod modNotes">
        <pc:chgData name="Denton-Roach, Leslie - HR" userId="7209545b-e1d9-4077-9e6b-8fa8ce797041" providerId="ADAL" clId="{FCC08C08-5DBF-4FF4-B722-EFC6179E835C}" dt="2020-06-15T18:04:20.629" v="1385"/>
        <pc:sldMkLst>
          <pc:docMk/>
          <pc:sldMk cId="2122100968" sldId="291"/>
        </pc:sldMkLst>
        <pc:spChg chg="mod">
          <ac:chgData name="Denton-Roach, Leslie - HR" userId="7209545b-e1d9-4077-9e6b-8fa8ce797041" providerId="ADAL" clId="{FCC08C08-5DBF-4FF4-B722-EFC6179E835C}" dt="2020-06-15T18:04:20.629" v="1385"/>
          <ac:spMkLst>
            <pc:docMk/>
            <pc:sldMk cId="2122100968" sldId="291"/>
            <ac:spMk id="2" creationId="{00000000-0000-0000-0000-000000000000}"/>
          </ac:spMkLst>
        </pc:spChg>
        <pc:spChg chg="add del mod">
          <ac:chgData name="Denton-Roach, Leslie - HR" userId="7209545b-e1d9-4077-9e6b-8fa8ce797041" providerId="ADAL" clId="{FCC08C08-5DBF-4FF4-B722-EFC6179E835C}" dt="2020-06-15T18:02:45.799" v="1361" actId="931"/>
          <ac:spMkLst>
            <pc:docMk/>
            <pc:sldMk cId="2122100968" sldId="291"/>
            <ac:spMk id="3" creationId="{C77C7267-77C6-46C0-99E2-23114ECB1032}"/>
          </ac:spMkLst>
        </pc:spChg>
        <pc:spChg chg="add del mod">
          <ac:chgData name="Denton-Roach, Leslie - HR" userId="7209545b-e1d9-4077-9e6b-8fa8ce797041" providerId="ADAL" clId="{FCC08C08-5DBF-4FF4-B722-EFC6179E835C}" dt="2020-06-15T18:04:20.629" v="1385"/>
          <ac:spMkLst>
            <pc:docMk/>
            <pc:sldMk cId="2122100968" sldId="291"/>
            <ac:spMk id="7" creationId="{B8AF2974-B80C-4896-8AB9-C1CFE726ACB9}"/>
          </ac:spMkLst>
        </pc:spChg>
        <pc:spChg chg="mod">
          <ac:chgData name="Denton-Roach, Leslie - HR" userId="7209545b-e1d9-4077-9e6b-8fa8ce797041" providerId="ADAL" clId="{FCC08C08-5DBF-4FF4-B722-EFC6179E835C}" dt="2020-06-15T18:04:17.509" v="1384"/>
          <ac:spMkLst>
            <pc:docMk/>
            <pc:sldMk cId="2122100968" sldId="291"/>
            <ac:spMk id="15" creationId="{00000000-0000-0000-0000-000000000000}"/>
          </ac:spMkLst>
        </pc:spChg>
        <pc:picChg chg="add mod modCrop">
          <ac:chgData name="Denton-Roach, Leslie - HR" userId="7209545b-e1d9-4077-9e6b-8fa8ce797041" providerId="ADAL" clId="{FCC08C08-5DBF-4FF4-B722-EFC6179E835C}" dt="2020-06-15T18:04:20.629" v="1385"/>
          <ac:picMkLst>
            <pc:docMk/>
            <pc:sldMk cId="2122100968" sldId="291"/>
            <ac:picMk id="5" creationId="{11BDD65F-136A-4604-99A8-D77541D25184}"/>
          </ac:picMkLst>
        </pc:picChg>
        <pc:picChg chg="del mod">
          <ac:chgData name="Denton-Roach, Leslie - HR" userId="7209545b-e1d9-4077-9e6b-8fa8ce797041" providerId="ADAL" clId="{FCC08C08-5DBF-4FF4-B722-EFC6179E835C}" dt="2020-06-15T18:02:39.399" v="1360" actId="478"/>
          <ac:picMkLst>
            <pc:docMk/>
            <pc:sldMk cId="2122100968" sldId="291"/>
            <ac:picMk id="6" creationId="{00000000-0000-0000-0000-000000000000}"/>
          </ac:picMkLst>
        </pc:picChg>
      </pc:sldChg>
      <pc:sldChg chg="addSp delSp modSp mod modNotes modNotesTx">
        <pc:chgData name="Denton-Roach, Leslie - HR" userId="7209545b-e1d9-4077-9e6b-8fa8ce797041" providerId="ADAL" clId="{FCC08C08-5DBF-4FF4-B722-EFC6179E835C}" dt="2020-06-15T20:47:55.654" v="2369" actId="962"/>
        <pc:sldMkLst>
          <pc:docMk/>
          <pc:sldMk cId="2804222603" sldId="293"/>
        </pc:sldMkLst>
        <pc:spChg chg="add del mod">
          <ac:chgData name="Denton-Roach, Leslie - HR" userId="7209545b-e1d9-4077-9e6b-8fa8ce797041" providerId="ADAL" clId="{FCC08C08-5DBF-4FF4-B722-EFC6179E835C}" dt="2020-06-15T17:05:53.453" v="739" actId="931"/>
          <ac:spMkLst>
            <pc:docMk/>
            <pc:sldMk cId="2804222603" sldId="293"/>
            <ac:spMk id="2" creationId="{C677B4E6-C365-4044-8308-4E4FD8BF52BF}"/>
          </ac:spMkLst>
        </pc:spChg>
        <pc:spChg chg="mod">
          <ac:chgData name="Denton-Roach, Leslie - HR" userId="7209545b-e1d9-4077-9e6b-8fa8ce797041" providerId="ADAL" clId="{FCC08C08-5DBF-4FF4-B722-EFC6179E835C}" dt="2020-06-15T17:05:07.647" v="737" actId="27636"/>
          <ac:spMkLst>
            <pc:docMk/>
            <pc:sldMk cId="2804222603" sldId="293"/>
            <ac:spMk id="3" creationId="{00000000-0000-0000-0000-000000000000}"/>
          </ac:spMkLst>
        </pc:spChg>
        <pc:spChg chg="mod">
          <ac:chgData name="Denton-Roach, Leslie - HR" userId="7209545b-e1d9-4077-9e6b-8fa8ce797041" providerId="ADAL" clId="{FCC08C08-5DBF-4FF4-B722-EFC6179E835C}" dt="2020-06-15T17:05:07.509" v="736"/>
          <ac:spMkLst>
            <pc:docMk/>
            <pc:sldMk cId="2804222603" sldId="293"/>
            <ac:spMk id="4" creationId="{00000000-0000-0000-0000-000000000000}"/>
          </ac:spMkLst>
        </pc:spChg>
        <pc:spChg chg="del mod">
          <ac:chgData name="Denton-Roach, Leslie - HR" userId="7209545b-e1d9-4077-9e6b-8fa8ce797041" providerId="ADAL" clId="{FCC08C08-5DBF-4FF4-B722-EFC6179E835C}" dt="2020-06-15T17:06:04.070" v="743" actId="478"/>
          <ac:spMkLst>
            <pc:docMk/>
            <pc:sldMk cId="2804222603" sldId="293"/>
            <ac:spMk id="5" creationId="{00000000-0000-0000-0000-000000000000}"/>
          </ac:spMkLst>
        </pc:spChg>
        <pc:spChg chg="add del mod">
          <ac:chgData name="Denton-Roach, Leslie - HR" userId="7209545b-e1d9-4077-9e6b-8fa8ce797041" providerId="ADAL" clId="{FCC08C08-5DBF-4FF4-B722-EFC6179E835C}" dt="2020-06-15T20:47:53.835" v="2367" actId="931"/>
          <ac:spMkLst>
            <pc:docMk/>
            <pc:sldMk cId="2804222603" sldId="293"/>
            <ac:spMk id="5" creationId="{D8FFE987-9160-41A1-BD7B-458EF6459FE5}"/>
          </ac:spMkLst>
        </pc:spChg>
        <pc:spChg chg="del mod">
          <ac:chgData name="Denton-Roach, Leslie - HR" userId="7209545b-e1d9-4077-9e6b-8fa8ce797041" providerId="ADAL" clId="{FCC08C08-5DBF-4FF4-B722-EFC6179E835C}" dt="2020-06-15T17:05:58.725" v="741" actId="478"/>
          <ac:spMkLst>
            <pc:docMk/>
            <pc:sldMk cId="2804222603" sldId="293"/>
            <ac:spMk id="6" creationId="{00000000-0000-0000-0000-000000000000}"/>
          </ac:spMkLst>
        </pc:spChg>
        <pc:picChg chg="add mod">
          <ac:chgData name="Denton-Roach, Leslie - HR" userId="7209545b-e1d9-4077-9e6b-8fa8ce797041" providerId="ADAL" clId="{FCC08C08-5DBF-4FF4-B722-EFC6179E835C}" dt="2020-06-15T20:47:55.654" v="2369" actId="962"/>
          <ac:picMkLst>
            <pc:docMk/>
            <pc:sldMk cId="2804222603" sldId="293"/>
            <ac:picMk id="7" creationId="{1A2066DC-7DD4-4861-97DB-DF7647839B8D}"/>
          </ac:picMkLst>
        </pc:picChg>
        <pc:picChg chg="add del mod">
          <ac:chgData name="Denton-Roach, Leslie - HR" userId="7209545b-e1d9-4077-9e6b-8fa8ce797041" providerId="ADAL" clId="{FCC08C08-5DBF-4FF4-B722-EFC6179E835C}" dt="2020-06-15T20:47:43.966" v="2366" actId="478"/>
          <ac:picMkLst>
            <pc:docMk/>
            <pc:sldMk cId="2804222603" sldId="293"/>
            <ac:picMk id="8" creationId="{21584D25-AB69-4546-8533-EBC287606B40}"/>
          </ac:picMkLst>
        </pc:picChg>
        <pc:picChg chg="del mod">
          <ac:chgData name="Denton-Roach, Leslie - HR" userId="7209545b-e1d9-4077-9e6b-8fa8ce797041" providerId="ADAL" clId="{FCC08C08-5DBF-4FF4-B722-EFC6179E835C}" dt="2020-06-15T17:05:18.253" v="738" actId="478"/>
          <ac:picMkLst>
            <pc:docMk/>
            <pc:sldMk cId="2804222603" sldId="293"/>
            <ac:picMk id="1026" creationId="{00000000-0000-0000-0000-000000000000}"/>
          </ac:picMkLst>
        </pc:picChg>
      </pc:sldChg>
      <pc:sldChg chg="addSp delSp modSp mod modNotes">
        <pc:chgData name="Denton-Roach, Leslie - HR" userId="7209545b-e1d9-4077-9e6b-8fa8ce797041" providerId="ADAL" clId="{FCC08C08-5DBF-4FF4-B722-EFC6179E835C}" dt="2020-06-15T20:38:23.035" v="2321"/>
        <pc:sldMkLst>
          <pc:docMk/>
          <pc:sldMk cId="1781414848" sldId="295"/>
        </pc:sldMkLst>
        <pc:spChg chg="add del mod">
          <ac:chgData name="Denton-Roach, Leslie - HR" userId="7209545b-e1d9-4077-9e6b-8fa8ce797041" providerId="ADAL" clId="{FCC08C08-5DBF-4FF4-B722-EFC6179E835C}" dt="2020-06-15T20:34:58.025" v="2247"/>
          <ac:spMkLst>
            <pc:docMk/>
            <pc:sldMk cId="1781414848" sldId="295"/>
            <ac:spMk id="2" creationId="{596C0473-DE8C-476D-9DC2-A0C5DF943210}"/>
          </ac:spMkLst>
        </pc:spChg>
        <pc:spChg chg="add del mod">
          <ac:chgData name="Denton-Roach, Leslie - HR" userId="7209545b-e1d9-4077-9e6b-8fa8ce797041" providerId="ADAL" clId="{FCC08C08-5DBF-4FF4-B722-EFC6179E835C}" dt="2020-06-15T20:34:58.025" v="2247"/>
          <ac:spMkLst>
            <pc:docMk/>
            <pc:sldMk cId="1781414848" sldId="295"/>
            <ac:spMk id="3" creationId="{D61AF167-E9E3-470F-BACC-10C4B52B2D00}"/>
          </ac:spMkLst>
        </pc:spChg>
        <pc:spChg chg="add del mod">
          <ac:chgData name="Denton-Roach, Leslie - HR" userId="7209545b-e1d9-4077-9e6b-8fa8ce797041" providerId="ADAL" clId="{FCC08C08-5DBF-4FF4-B722-EFC6179E835C}" dt="2020-06-15T20:34:36.968" v="2244" actId="931"/>
          <ac:spMkLst>
            <pc:docMk/>
            <pc:sldMk cId="1781414848" sldId="295"/>
            <ac:spMk id="4" creationId="{3C31483E-D198-4B92-A83B-6CBD80F5A8CC}"/>
          </ac:spMkLst>
        </pc:spChg>
        <pc:spChg chg="del mod">
          <ac:chgData name="Denton-Roach, Leslie - HR" userId="7209545b-e1d9-4077-9e6b-8fa8ce797041" providerId="ADAL" clId="{FCC08C08-5DBF-4FF4-B722-EFC6179E835C}" dt="2020-06-15T20:35:44.535" v="2289" actId="478"/>
          <ac:spMkLst>
            <pc:docMk/>
            <pc:sldMk cId="1781414848" sldId="295"/>
            <ac:spMk id="7" creationId="{00000000-0000-0000-0000-000000000000}"/>
          </ac:spMkLst>
        </pc:spChg>
        <pc:spChg chg="del mod">
          <ac:chgData name="Denton-Roach, Leslie - HR" userId="7209545b-e1d9-4077-9e6b-8fa8ce797041" providerId="ADAL" clId="{FCC08C08-5DBF-4FF4-B722-EFC6179E835C}" dt="2020-06-15T20:35:31" v="2285" actId="478"/>
          <ac:spMkLst>
            <pc:docMk/>
            <pc:sldMk cId="1781414848" sldId="295"/>
            <ac:spMk id="8" creationId="{00000000-0000-0000-0000-000000000000}"/>
          </ac:spMkLst>
        </pc:spChg>
        <pc:spChg chg="mod">
          <ac:chgData name="Denton-Roach, Leslie - HR" userId="7209545b-e1d9-4077-9e6b-8fa8ce797041" providerId="ADAL" clId="{FCC08C08-5DBF-4FF4-B722-EFC6179E835C}" dt="2020-06-15T16:37:38.552" v="0"/>
          <ac:spMkLst>
            <pc:docMk/>
            <pc:sldMk cId="1781414848" sldId="295"/>
            <ac:spMk id="9" creationId="{00000000-0000-0000-0000-000000000000}"/>
          </ac:spMkLst>
        </pc:spChg>
        <pc:spChg chg="add del mod">
          <ac:chgData name="Denton-Roach, Leslie - HR" userId="7209545b-e1d9-4077-9e6b-8fa8ce797041" providerId="ADAL" clId="{FCC08C08-5DBF-4FF4-B722-EFC6179E835C}" dt="2020-06-15T20:34:58.025" v="2247"/>
          <ac:spMkLst>
            <pc:docMk/>
            <pc:sldMk cId="1781414848" sldId="295"/>
            <ac:spMk id="10" creationId="{EC58BF79-8690-40DF-A0B2-7DAA59A4E189}"/>
          </ac:spMkLst>
        </pc:spChg>
        <pc:spChg chg="del mod">
          <ac:chgData name="Denton-Roach, Leslie - HR" userId="7209545b-e1d9-4077-9e6b-8fa8ce797041" providerId="ADAL" clId="{FCC08C08-5DBF-4FF4-B722-EFC6179E835C}" dt="2020-06-15T20:35:34.884" v="2286" actId="478"/>
          <ac:spMkLst>
            <pc:docMk/>
            <pc:sldMk cId="1781414848" sldId="295"/>
            <ac:spMk id="11" creationId="{00000000-0000-0000-0000-000000000000}"/>
          </ac:spMkLst>
        </pc:spChg>
        <pc:spChg chg="mod">
          <ac:chgData name="Denton-Roach, Leslie - HR" userId="7209545b-e1d9-4077-9e6b-8fa8ce797041" providerId="ADAL" clId="{FCC08C08-5DBF-4FF4-B722-EFC6179E835C}" dt="2020-06-15T16:37:38.552" v="0"/>
          <ac:spMkLst>
            <pc:docMk/>
            <pc:sldMk cId="1781414848" sldId="295"/>
            <ac:spMk id="12" creationId="{00000000-0000-0000-0000-000000000000}"/>
          </ac:spMkLst>
        </pc:spChg>
        <pc:spChg chg="mod">
          <ac:chgData name="Denton-Roach, Leslie - HR" userId="7209545b-e1d9-4077-9e6b-8fa8ce797041" providerId="ADAL" clId="{FCC08C08-5DBF-4FF4-B722-EFC6179E835C}" dt="2020-06-15T16:37:38.552" v="0"/>
          <ac:spMkLst>
            <pc:docMk/>
            <pc:sldMk cId="1781414848" sldId="295"/>
            <ac:spMk id="13" creationId="{00000000-0000-0000-0000-000000000000}"/>
          </ac:spMkLst>
        </pc:spChg>
        <pc:spChg chg="add mod">
          <ac:chgData name="Denton-Roach, Leslie - HR" userId="7209545b-e1d9-4077-9e6b-8fa8ce797041" providerId="ADAL" clId="{FCC08C08-5DBF-4FF4-B722-EFC6179E835C}" dt="2020-06-15T20:38:23.035" v="2321"/>
          <ac:spMkLst>
            <pc:docMk/>
            <pc:sldMk cId="1781414848" sldId="295"/>
            <ac:spMk id="15" creationId="{2F83EE90-3226-48DE-BFEF-FBD192E5F5E5}"/>
          </ac:spMkLst>
        </pc:spChg>
        <pc:spChg chg="add mod">
          <ac:chgData name="Denton-Roach, Leslie - HR" userId="7209545b-e1d9-4077-9e6b-8fa8ce797041" providerId="ADAL" clId="{FCC08C08-5DBF-4FF4-B722-EFC6179E835C}" dt="2020-06-15T20:38:23.035" v="2321"/>
          <ac:spMkLst>
            <pc:docMk/>
            <pc:sldMk cId="1781414848" sldId="295"/>
            <ac:spMk id="16" creationId="{82EE0E3B-0990-487A-83FD-BF5604420C99}"/>
          </ac:spMkLst>
        </pc:spChg>
        <pc:spChg chg="add del mod">
          <ac:chgData name="Denton-Roach, Leslie - HR" userId="7209545b-e1d9-4077-9e6b-8fa8ce797041" providerId="ADAL" clId="{FCC08C08-5DBF-4FF4-B722-EFC6179E835C}" dt="2020-06-15T20:37:29.273" v="2293" actId="478"/>
          <ac:spMkLst>
            <pc:docMk/>
            <pc:sldMk cId="1781414848" sldId="295"/>
            <ac:spMk id="17" creationId="{E462DC04-0E1C-4660-90F6-B0E0FEBC0CA2}"/>
          </ac:spMkLst>
        </pc:spChg>
        <pc:spChg chg="add del mod">
          <ac:chgData name="Denton-Roach, Leslie - HR" userId="7209545b-e1d9-4077-9e6b-8fa8ce797041" providerId="ADAL" clId="{FCC08C08-5DBF-4FF4-B722-EFC6179E835C}" dt="2020-06-15T20:38:23.035" v="2321"/>
          <ac:spMkLst>
            <pc:docMk/>
            <pc:sldMk cId="1781414848" sldId="295"/>
            <ac:spMk id="18" creationId="{E744B786-5C1C-4845-BCB0-4034F9D7CE12}"/>
          </ac:spMkLst>
        </pc:spChg>
        <pc:spChg chg="add del mod">
          <ac:chgData name="Denton-Roach, Leslie - HR" userId="7209545b-e1d9-4077-9e6b-8fa8ce797041" providerId="ADAL" clId="{FCC08C08-5DBF-4FF4-B722-EFC6179E835C}" dt="2020-06-15T20:38:23.035" v="2321"/>
          <ac:spMkLst>
            <pc:docMk/>
            <pc:sldMk cId="1781414848" sldId="295"/>
            <ac:spMk id="19" creationId="{62564833-961F-4AC8-9034-656194158D10}"/>
          </ac:spMkLst>
        </pc:spChg>
        <pc:spChg chg="add del mod">
          <ac:chgData name="Denton-Roach, Leslie - HR" userId="7209545b-e1d9-4077-9e6b-8fa8ce797041" providerId="ADAL" clId="{FCC08C08-5DBF-4FF4-B722-EFC6179E835C}" dt="2020-06-15T20:38:23.035" v="2321"/>
          <ac:spMkLst>
            <pc:docMk/>
            <pc:sldMk cId="1781414848" sldId="295"/>
            <ac:spMk id="20" creationId="{1DFE3035-1510-42C6-9DD8-A9DD5ED1AD69}"/>
          </ac:spMkLst>
        </pc:spChg>
        <pc:picChg chg="add mod modCrop">
          <ac:chgData name="Denton-Roach, Leslie - HR" userId="7209545b-e1d9-4077-9e6b-8fa8ce797041" providerId="ADAL" clId="{FCC08C08-5DBF-4FF4-B722-EFC6179E835C}" dt="2020-06-15T20:38:23.035" v="2321"/>
          <ac:picMkLst>
            <pc:docMk/>
            <pc:sldMk cId="1781414848" sldId="295"/>
            <ac:picMk id="6" creationId="{9677A980-4A3E-40A0-A47A-161050182084}"/>
          </ac:picMkLst>
        </pc:picChg>
        <pc:picChg chg="del mod">
          <ac:chgData name="Denton-Roach, Leslie - HR" userId="7209545b-e1d9-4077-9e6b-8fa8ce797041" providerId="ADAL" clId="{FCC08C08-5DBF-4FF4-B722-EFC6179E835C}" dt="2020-06-15T20:34:28.930" v="2243" actId="478"/>
          <ac:picMkLst>
            <pc:docMk/>
            <pc:sldMk cId="1781414848" sldId="295"/>
            <ac:picMk id="14" creationId="{00000000-0000-0000-0000-000000000000}"/>
          </ac:picMkLst>
        </pc:picChg>
      </pc:sldChg>
      <pc:sldChg chg="addSp delSp modSp mod delCm modNotes modNotesTx">
        <pc:chgData name="Denton-Roach, Leslie - HR" userId="7209545b-e1d9-4077-9e6b-8fa8ce797041" providerId="ADAL" clId="{FCC08C08-5DBF-4FF4-B722-EFC6179E835C}" dt="2020-06-15T18:06:47.150" v="1463" actId="18131"/>
        <pc:sldMkLst>
          <pc:docMk/>
          <pc:sldMk cId="1024293373" sldId="297"/>
        </pc:sldMkLst>
        <pc:spChg chg="mod">
          <ac:chgData name="Denton-Roach, Leslie - HR" userId="7209545b-e1d9-4077-9e6b-8fa8ce797041" providerId="ADAL" clId="{FCC08C08-5DBF-4FF4-B722-EFC6179E835C}" dt="2020-06-15T18:06:18.525" v="1440" actId="27636"/>
          <ac:spMkLst>
            <pc:docMk/>
            <pc:sldMk cId="1024293373" sldId="297"/>
            <ac:spMk id="2" creationId="{00000000-0000-0000-0000-000000000000}"/>
          </ac:spMkLst>
        </pc:spChg>
        <pc:spChg chg="add del mod">
          <ac:chgData name="Denton-Roach, Leslie - HR" userId="7209545b-e1d9-4077-9e6b-8fa8ce797041" providerId="ADAL" clId="{FCC08C08-5DBF-4FF4-B722-EFC6179E835C}" dt="2020-06-15T18:06:29.219" v="1442" actId="931"/>
          <ac:spMkLst>
            <pc:docMk/>
            <pc:sldMk cId="1024293373" sldId="297"/>
            <ac:spMk id="3" creationId="{FDEBEECA-697D-4D79-A33E-E7FEC702E7AD}"/>
          </ac:spMkLst>
        </pc:spChg>
        <pc:spChg chg="mod">
          <ac:chgData name="Denton-Roach, Leslie - HR" userId="7209545b-e1d9-4077-9e6b-8fa8ce797041" providerId="ADAL" clId="{FCC08C08-5DBF-4FF4-B722-EFC6179E835C}" dt="2020-06-15T18:06:18.392" v="1439"/>
          <ac:spMkLst>
            <pc:docMk/>
            <pc:sldMk cId="1024293373" sldId="297"/>
            <ac:spMk id="13" creationId="{00000000-0000-0000-0000-000000000000}"/>
          </ac:spMkLst>
        </pc:spChg>
        <pc:picChg chg="add mod modCrop">
          <ac:chgData name="Denton-Roach, Leslie - HR" userId="7209545b-e1d9-4077-9e6b-8fa8ce797041" providerId="ADAL" clId="{FCC08C08-5DBF-4FF4-B722-EFC6179E835C}" dt="2020-06-15T18:06:47.150" v="1463" actId="18131"/>
          <ac:picMkLst>
            <pc:docMk/>
            <pc:sldMk cId="1024293373" sldId="297"/>
            <ac:picMk id="5" creationId="{49ADA3A5-BF6D-4984-8C07-E9C132D3B55D}"/>
          </ac:picMkLst>
        </pc:picChg>
        <pc:picChg chg="del mod">
          <ac:chgData name="Denton-Roach, Leslie - HR" userId="7209545b-e1d9-4077-9e6b-8fa8ce797041" providerId="ADAL" clId="{FCC08C08-5DBF-4FF4-B722-EFC6179E835C}" dt="2020-06-15T18:06:21.829" v="1441" actId="478"/>
          <ac:picMkLst>
            <pc:docMk/>
            <pc:sldMk cId="1024293373" sldId="297"/>
            <ac:picMk id="6" creationId="{00000000-0000-0000-0000-000000000000}"/>
          </ac:picMkLst>
        </pc:picChg>
      </pc:sldChg>
      <pc:sldChg chg="modSp mod modNotes">
        <pc:chgData name="Denton-Roach, Leslie - HR" userId="7209545b-e1d9-4077-9e6b-8fa8ce797041" providerId="ADAL" clId="{FCC08C08-5DBF-4FF4-B722-EFC6179E835C}" dt="2020-06-15T17:34:30.402" v="1023" actId="20577"/>
        <pc:sldMkLst>
          <pc:docMk/>
          <pc:sldMk cId="4124343091" sldId="299"/>
        </pc:sldMkLst>
        <pc:spChg chg="mod">
          <ac:chgData name="Denton-Roach, Leslie - HR" userId="7209545b-e1d9-4077-9e6b-8fa8ce797041" providerId="ADAL" clId="{FCC08C08-5DBF-4FF4-B722-EFC6179E835C}" dt="2020-06-15T17:34:19.522" v="1001" actId="20577"/>
          <ac:spMkLst>
            <pc:docMk/>
            <pc:sldMk cId="4124343091" sldId="299"/>
            <ac:spMk id="8" creationId="{02CD4517-296D-4E42-9B79-82209611AC9C}"/>
          </ac:spMkLst>
        </pc:spChg>
        <pc:spChg chg="mod">
          <ac:chgData name="Denton-Roach, Leslie - HR" userId="7209545b-e1d9-4077-9e6b-8fa8ce797041" providerId="ADAL" clId="{FCC08C08-5DBF-4FF4-B722-EFC6179E835C}" dt="2020-06-15T17:34:30.402" v="1023" actId="20577"/>
          <ac:spMkLst>
            <pc:docMk/>
            <pc:sldMk cId="4124343091" sldId="299"/>
            <ac:spMk id="12" creationId="{F3487289-5C0D-4882-8FAA-03879C7C8C99}"/>
          </ac:spMkLst>
        </pc:spChg>
      </pc:sldChg>
      <pc:sldChg chg="addSp delSp modSp mod modNotes">
        <pc:chgData name="Denton-Roach, Leslie - HR" userId="7209545b-e1d9-4077-9e6b-8fa8ce797041" providerId="ADAL" clId="{FCC08C08-5DBF-4FF4-B722-EFC6179E835C}" dt="2020-06-15T16:50:25.176" v="248" actId="20577"/>
        <pc:sldMkLst>
          <pc:docMk/>
          <pc:sldMk cId="4169533833" sldId="300"/>
        </pc:sldMkLst>
        <pc:spChg chg="mod">
          <ac:chgData name="Denton-Roach, Leslie - HR" userId="7209545b-e1d9-4077-9e6b-8fa8ce797041" providerId="ADAL" clId="{FCC08C08-5DBF-4FF4-B722-EFC6179E835C}" dt="2020-06-15T16:49:29.381" v="242"/>
          <ac:spMkLst>
            <pc:docMk/>
            <pc:sldMk cId="4169533833" sldId="300"/>
            <ac:spMk id="2" creationId="{00000000-0000-0000-0000-000000000000}"/>
          </ac:spMkLst>
        </pc:spChg>
        <pc:spChg chg="del mod">
          <ac:chgData name="Denton-Roach, Leslie - HR" userId="7209545b-e1d9-4077-9e6b-8fa8ce797041" providerId="ADAL" clId="{FCC08C08-5DBF-4FF4-B722-EFC6179E835C}" dt="2020-06-15T16:49:12.859" v="241"/>
          <ac:spMkLst>
            <pc:docMk/>
            <pc:sldMk cId="4169533833" sldId="300"/>
            <ac:spMk id="3" creationId="{00000000-0000-0000-0000-000000000000}"/>
          </ac:spMkLst>
        </pc:spChg>
        <pc:spChg chg="add del mod">
          <ac:chgData name="Denton-Roach, Leslie - HR" userId="7209545b-e1d9-4077-9e6b-8fa8ce797041" providerId="ADAL" clId="{FCC08C08-5DBF-4FF4-B722-EFC6179E835C}" dt="2020-06-15T16:48:29.432" v="226"/>
          <ac:spMkLst>
            <pc:docMk/>
            <pc:sldMk cId="4169533833" sldId="300"/>
            <ac:spMk id="4" creationId="{BC985FDD-3F3D-4748-881C-75627D74F1F3}"/>
          </ac:spMkLst>
        </pc:spChg>
        <pc:spChg chg="add del mod">
          <ac:chgData name="Denton-Roach, Leslie - HR" userId="7209545b-e1d9-4077-9e6b-8fa8ce797041" providerId="ADAL" clId="{FCC08C08-5DBF-4FF4-B722-EFC6179E835C}" dt="2020-06-15T16:48:29.432" v="226"/>
          <ac:spMkLst>
            <pc:docMk/>
            <pc:sldMk cId="4169533833" sldId="300"/>
            <ac:spMk id="5" creationId="{C29786A5-C1FA-455D-8B0B-6B9721B8A5CA}"/>
          </ac:spMkLst>
        </pc:spChg>
        <pc:spChg chg="add del mod">
          <ac:chgData name="Denton-Roach, Leslie - HR" userId="7209545b-e1d9-4077-9e6b-8fa8ce797041" providerId="ADAL" clId="{FCC08C08-5DBF-4FF4-B722-EFC6179E835C}" dt="2020-06-15T16:48:32.002" v="228"/>
          <ac:spMkLst>
            <pc:docMk/>
            <pc:sldMk cId="4169533833" sldId="300"/>
            <ac:spMk id="7" creationId="{80A4D762-6BB4-4BB5-8F28-960CDCB45E07}"/>
          </ac:spMkLst>
        </pc:spChg>
        <pc:spChg chg="add del mod">
          <ac:chgData name="Denton-Roach, Leslie - HR" userId="7209545b-e1d9-4077-9e6b-8fa8ce797041" providerId="ADAL" clId="{FCC08C08-5DBF-4FF4-B722-EFC6179E835C}" dt="2020-06-15T16:48:32.002" v="228"/>
          <ac:spMkLst>
            <pc:docMk/>
            <pc:sldMk cId="4169533833" sldId="300"/>
            <ac:spMk id="8" creationId="{749BDAC3-C821-4664-A92B-4D26A5A8140B}"/>
          </ac:spMkLst>
        </pc:spChg>
        <pc:spChg chg="add del mod">
          <ac:chgData name="Denton-Roach, Leslie - HR" userId="7209545b-e1d9-4077-9e6b-8fa8ce797041" providerId="ADAL" clId="{FCC08C08-5DBF-4FF4-B722-EFC6179E835C}" dt="2020-06-15T16:48:32.002" v="228"/>
          <ac:spMkLst>
            <pc:docMk/>
            <pc:sldMk cId="4169533833" sldId="300"/>
            <ac:spMk id="9" creationId="{AFA0A3ED-257E-4690-8931-BB292C836B68}"/>
          </ac:spMkLst>
        </pc:spChg>
        <pc:spChg chg="add del mod">
          <ac:chgData name="Denton-Roach, Leslie - HR" userId="7209545b-e1d9-4077-9e6b-8fa8ce797041" providerId="ADAL" clId="{FCC08C08-5DBF-4FF4-B722-EFC6179E835C}" dt="2020-06-15T16:48:38.466" v="230"/>
          <ac:spMkLst>
            <pc:docMk/>
            <pc:sldMk cId="4169533833" sldId="300"/>
            <ac:spMk id="10" creationId="{9065457E-6598-4F47-9D27-9E82CD54002A}"/>
          </ac:spMkLst>
        </pc:spChg>
        <pc:spChg chg="add mod">
          <ac:chgData name="Denton-Roach, Leslie - HR" userId="7209545b-e1d9-4077-9e6b-8fa8ce797041" providerId="ADAL" clId="{FCC08C08-5DBF-4FF4-B722-EFC6179E835C}" dt="2020-06-15T16:50:25.176" v="248" actId="20577"/>
          <ac:spMkLst>
            <pc:docMk/>
            <pc:sldMk cId="4169533833" sldId="300"/>
            <ac:spMk id="11" creationId="{B6C1137E-B456-409D-AD40-2F2159C67C3D}"/>
          </ac:spMkLst>
        </pc:spChg>
        <pc:spChg chg="add del mod">
          <ac:chgData name="Denton-Roach, Leslie - HR" userId="7209545b-e1d9-4077-9e6b-8fa8ce797041" providerId="ADAL" clId="{FCC08C08-5DBF-4FF4-B722-EFC6179E835C}" dt="2020-06-15T16:49:12.859" v="241"/>
          <ac:spMkLst>
            <pc:docMk/>
            <pc:sldMk cId="4169533833" sldId="300"/>
            <ac:spMk id="12" creationId="{3741B672-C356-495E-8C23-4E7113D98403}"/>
          </ac:spMkLst>
        </pc:spChg>
        <pc:spChg chg="add del mod">
          <ac:chgData name="Denton-Roach, Leslie - HR" userId="7209545b-e1d9-4077-9e6b-8fa8ce797041" providerId="ADAL" clId="{FCC08C08-5DBF-4FF4-B722-EFC6179E835C}" dt="2020-06-15T16:49:12.859" v="241"/>
          <ac:spMkLst>
            <pc:docMk/>
            <pc:sldMk cId="4169533833" sldId="300"/>
            <ac:spMk id="13" creationId="{0C9A22A6-A977-4FD6-A0A2-4FF4493764D6}"/>
          </ac:spMkLst>
        </pc:spChg>
        <pc:spChg chg="add del mod">
          <ac:chgData name="Denton-Roach, Leslie - HR" userId="7209545b-e1d9-4077-9e6b-8fa8ce797041" providerId="ADAL" clId="{FCC08C08-5DBF-4FF4-B722-EFC6179E835C}" dt="2020-06-15T16:49:12.859" v="241"/>
          <ac:spMkLst>
            <pc:docMk/>
            <pc:sldMk cId="4169533833" sldId="300"/>
            <ac:spMk id="14" creationId="{8BE138FB-20DB-48B1-AB50-4D3714EC7C1A}"/>
          </ac:spMkLst>
        </pc:spChg>
        <pc:spChg chg="add del mod">
          <ac:chgData name="Denton-Roach, Leslie - HR" userId="7209545b-e1d9-4077-9e6b-8fa8ce797041" providerId="ADAL" clId="{FCC08C08-5DBF-4FF4-B722-EFC6179E835C}" dt="2020-06-15T16:49:29.381" v="242"/>
          <ac:spMkLst>
            <pc:docMk/>
            <pc:sldMk cId="4169533833" sldId="300"/>
            <ac:spMk id="15" creationId="{2AF43B57-6D52-4A06-A414-A27267AF6431}"/>
          </ac:spMkLst>
        </pc:spChg>
        <pc:spChg chg="add del mod">
          <ac:chgData name="Denton-Roach, Leslie - HR" userId="7209545b-e1d9-4077-9e6b-8fa8ce797041" providerId="ADAL" clId="{FCC08C08-5DBF-4FF4-B722-EFC6179E835C}" dt="2020-06-15T16:49:29.381" v="242"/>
          <ac:spMkLst>
            <pc:docMk/>
            <pc:sldMk cId="4169533833" sldId="300"/>
            <ac:spMk id="16" creationId="{1AEFD061-CB89-4321-A502-69EAB3A63408}"/>
          </ac:spMkLst>
        </pc:spChg>
        <pc:spChg chg="add del mod">
          <ac:chgData name="Denton-Roach, Leslie - HR" userId="7209545b-e1d9-4077-9e6b-8fa8ce797041" providerId="ADAL" clId="{FCC08C08-5DBF-4FF4-B722-EFC6179E835C}" dt="2020-06-15T16:50:21.350" v="244" actId="931"/>
          <ac:spMkLst>
            <pc:docMk/>
            <pc:sldMk cId="4169533833" sldId="300"/>
            <ac:spMk id="17" creationId="{3EA8F00D-1FB2-4F5A-BDCA-4F621EA0619E}"/>
          </ac:spMkLst>
        </pc:spChg>
        <pc:picChg chg="add del mod">
          <ac:chgData name="Denton-Roach, Leslie - HR" userId="7209545b-e1d9-4077-9e6b-8fa8ce797041" providerId="ADAL" clId="{FCC08C08-5DBF-4FF4-B722-EFC6179E835C}" dt="2020-06-15T16:50:01.916" v="243" actId="478"/>
          <ac:picMkLst>
            <pc:docMk/>
            <pc:sldMk cId="4169533833" sldId="300"/>
            <ac:picMk id="6" creationId="{00000000-0000-0000-0000-000000000000}"/>
          </ac:picMkLst>
        </pc:picChg>
        <pc:picChg chg="add mod">
          <ac:chgData name="Denton-Roach, Leslie - HR" userId="7209545b-e1d9-4077-9e6b-8fa8ce797041" providerId="ADAL" clId="{FCC08C08-5DBF-4FF4-B722-EFC6179E835C}" dt="2020-06-15T16:50:22.528" v="246" actId="962"/>
          <ac:picMkLst>
            <pc:docMk/>
            <pc:sldMk cId="4169533833" sldId="300"/>
            <ac:picMk id="19" creationId="{D638499F-C236-4294-B3F6-4306F8F4E859}"/>
          </ac:picMkLst>
        </pc:picChg>
      </pc:sldChg>
      <pc:sldChg chg="addSp delSp modSp del mod delCm modNotes modNotesTx">
        <pc:chgData name="Denton-Roach, Leslie - HR" userId="7209545b-e1d9-4077-9e6b-8fa8ce797041" providerId="ADAL" clId="{FCC08C08-5DBF-4FF4-B722-EFC6179E835C}" dt="2020-06-15T17:58:32.533" v="1331" actId="2696"/>
        <pc:sldMkLst>
          <pc:docMk/>
          <pc:sldMk cId="2098615365" sldId="301"/>
        </pc:sldMkLst>
        <pc:spChg chg="del mod">
          <ac:chgData name="Denton-Roach, Leslie - HR" userId="7209545b-e1d9-4077-9e6b-8fa8ce797041" providerId="ADAL" clId="{FCC08C08-5DBF-4FF4-B722-EFC6179E835C}" dt="2020-06-15T16:54:11.963" v="301" actId="1032"/>
          <ac:spMkLst>
            <pc:docMk/>
            <pc:sldMk cId="2098615365" sldId="301"/>
            <ac:spMk id="2" creationId="{00000000-0000-0000-0000-000000000000}"/>
          </ac:spMkLst>
        </pc:spChg>
        <pc:spChg chg="mod">
          <ac:chgData name="Denton-Roach, Leslie - HR" userId="7209545b-e1d9-4077-9e6b-8fa8ce797041" providerId="ADAL" clId="{FCC08C08-5DBF-4FF4-B722-EFC6179E835C}" dt="2020-06-15T16:58:53.042" v="557"/>
          <ac:spMkLst>
            <pc:docMk/>
            <pc:sldMk cId="2098615365" sldId="301"/>
            <ac:spMk id="3" creationId="{00000000-0000-0000-0000-000000000000}"/>
          </ac:spMkLst>
        </pc:spChg>
        <pc:spChg chg="add del mod">
          <ac:chgData name="Denton-Roach, Leslie - HR" userId="7209545b-e1d9-4077-9e6b-8fa8ce797041" providerId="ADAL" clId="{FCC08C08-5DBF-4FF4-B722-EFC6179E835C}" dt="2020-06-15T16:51:20.038" v="252"/>
          <ac:spMkLst>
            <pc:docMk/>
            <pc:sldMk cId="2098615365" sldId="301"/>
            <ac:spMk id="4" creationId="{26A8128C-BB23-45F6-ABDE-3975B2B783C6}"/>
          </ac:spMkLst>
        </pc:spChg>
        <pc:spChg chg="add del mod">
          <ac:chgData name="Denton-Roach, Leslie - HR" userId="7209545b-e1d9-4077-9e6b-8fa8ce797041" providerId="ADAL" clId="{FCC08C08-5DBF-4FF4-B722-EFC6179E835C}" dt="2020-06-15T16:51:20.038" v="252"/>
          <ac:spMkLst>
            <pc:docMk/>
            <pc:sldMk cId="2098615365" sldId="301"/>
            <ac:spMk id="5" creationId="{9DF151DD-52C6-40D5-9913-3013472ADB19}"/>
          </ac:spMkLst>
        </pc:spChg>
        <pc:spChg chg="del mod">
          <ac:chgData name="Denton-Roach, Leslie - HR" userId="7209545b-e1d9-4077-9e6b-8fa8ce797041" providerId="ADAL" clId="{FCC08C08-5DBF-4FF4-B722-EFC6179E835C}" dt="2020-06-15T17:01:48.513" v="718" actId="478"/>
          <ac:spMkLst>
            <pc:docMk/>
            <pc:sldMk cId="2098615365" sldId="301"/>
            <ac:spMk id="6" creationId="{00000000-0000-0000-0000-000000000000}"/>
          </ac:spMkLst>
        </pc:spChg>
        <pc:spChg chg="add del mod">
          <ac:chgData name="Denton-Roach, Leslie - HR" userId="7209545b-e1d9-4077-9e6b-8fa8ce797041" providerId="ADAL" clId="{FCC08C08-5DBF-4FF4-B722-EFC6179E835C}" dt="2020-06-15T16:51:20.038" v="252"/>
          <ac:spMkLst>
            <pc:docMk/>
            <pc:sldMk cId="2098615365" sldId="301"/>
            <ac:spMk id="7" creationId="{3A450AB6-A734-4DEE-B07C-0FC126A147C6}"/>
          </ac:spMkLst>
        </pc:spChg>
        <pc:spChg chg="add del mod">
          <ac:chgData name="Denton-Roach, Leslie - HR" userId="7209545b-e1d9-4077-9e6b-8fa8ce797041" providerId="ADAL" clId="{FCC08C08-5DBF-4FF4-B722-EFC6179E835C}" dt="2020-06-15T16:52:05.122" v="293"/>
          <ac:spMkLst>
            <pc:docMk/>
            <pc:sldMk cId="2098615365" sldId="301"/>
            <ac:spMk id="8" creationId="{38D4F232-2660-4EFF-9720-7A82482F1C94}"/>
          </ac:spMkLst>
        </pc:spChg>
        <pc:spChg chg="add del mod">
          <ac:chgData name="Denton-Roach, Leslie - HR" userId="7209545b-e1d9-4077-9e6b-8fa8ce797041" providerId="ADAL" clId="{FCC08C08-5DBF-4FF4-B722-EFC6179E835C}" dt="2020-06-15T16:52:05.122" v="293"/>
          <ac:spMkLst>
            <pc:docMk/>
            <pc:sldMk cId="2098615365" sldId="301"/>
            <ac:spMk id="9" creationId="{710D634A-DC59-458B-B7FA-0F4A0118D742}"/>
          </ac:spMkLst>
        </pc:spChg>
        <pc:spChg chg="add del mod">
          <ac:chgData name="Denton-Roach, Leslie - HR" userId="7209545b-e1d9-4077-9e6b-8fa8ce797041" providerId="ADAL" clId="{FCC08C08-5DBF-4FF4-B722-EFC6179E835C}" dt="2020-06-15T16:52:05.122" v="293"/>
          <ac:spMkLst>
            <pc:docMk/>
            <pc:sldMk cId="2098615365" sldId="301"/>
            <ac:spMk id="10" creationId="{80AD0011-055B-4138-9A68-FCE466AC3F56}"/>
          </ac:spMkLst>
        </pc:spChg>
        <pc:spChg chg="add del mod">
          <ac:chgData name="Denton-Roach, Leslie - HR" userId="7209545b-e1d9-4077-9e6b-8fa8ce797041" providerId="ADAL" clId="{FCC08C08-5DBF-4FF4-B722-EFC6179E835C}" dt="2020-06-15T16:52:43.183" v="295"/>
          <ac:spMkLst>
            <pc:docMk/>
            <pc:sldMk cId="2098615365" sldId="301"/>
            <ac:spMk id="11" creationId="{AD004BA0-78B7-44B2-9F3C-11465FC66979}"/>
          </ac:spMkLst>
        </pc:spChg>
        <pc:spChg chg="add del mod">
          <ac:chgData name="Denton-Roach, Leslie - HR" userId="7209545b-e1d9-4077-9e6b-8fa8ce797041" providerId="ADAL" clId="{FCC08C08-5DBF-4FF4-B722-EFC6179E835C}" dt="2020-06-15T16:58:14.097" v="552"/>
          <ac:spMkLst>
            <pc:docMk/>
            <pc:sldMk cId="2098615365" sldId="301"/>
            <ac:spMk id="13" creationId="{2CAB160F-BF2B-49AE-8E31-FB70787A5BB0}"/>
          </ac:spMkLst>
        </pc:spChg>
        <pc:spChg chg="add del mod">
          <ac:chgData name="Denton-Roach, Leslie - HR" userId="7209545b-e1d9-4077-9e6b-8fa8ce797041" providerId="ADAL" clId="{FCC08C08-5DBF-4FF4-B722-EFC6179E835C}" dt="2020-06-15T16:58:41.164" v="553" actId="931"/>
          <ac:spMkLst>
            <pc:docMk/>
            <pc:sldMk cId="2098615365" sldId="301"/>
            <ac:spMk id="16" creationId="{1590B42F-C487-4AF0-963F-3B9AA7707A07}"/>
          </ac:spMkLst>
        </pc:spChg>
        <pc:spChg chg="add del mod">
          <ac:chgData name="Denton-Roach, Leslie - HR" userId="7209545b-e1d9-4077-9e6b-8fa8ce797041" providerId="ADAL" clId="{FCC08C08-5DBF-4FF4-B722-EFC6179E835C}" dt="2020-06-15T16:58:53.042" v="557"/>
          <ac:spMkLst>
            <pc:docMk/>
            <pc:sldMk cId="2098615365" sldId="301"/>
            <ac:spMk id="21" creationId="{70059BDA-666A-49A1-BFE3-B020DD9838A5}"/>
          </ac:spMkLst>
        </pc:spChg>
        <pc:spChg chg="del mod">
          <ac:chgData name="Denton-Roach, Leslie - HR" userId="7209545b-e1d9-4077-9e6b-8fa8ce797041" providerId="ADAL" clId="{FCC08C08-5DBF-4FF4-B722-EFC6179E835C}" dt="2020-06-15T16:58:57.140" v="558" actId="478"/>
          <ac:spMkLst>
            <pc:docMk/>
            <pc:sldMk cId="2098615365" sldId="301"/>
            <ac:spMk id="67" creationId="{00000000-0000-0000-0000-000000000000}"/>
          </ac:spMkLst>
        </pc:spChg>
        <pc:spChg chg="del mod">
          <ac:chgData name="Denton-Roach, Leslie - HR" userId="7209545b-e1d9-4077-9e6b-8fa8ce797041" providerId="ADAL" clId="{FCC08C08-5DBF-4FF4-B722-EFC6179E835C}" dt="2020-06-15T16:58:59.025" v="559" actId="478"/>
          <ac:spMkLst>
            <pc:docMk/>
            <pc:sldMk cId="2098615365" sldId="301"/>
            <ac:spMk id="69" creationId="{00000000-0000-0000-0000-000000000000}"/>
          </ac:spMkLst>
        </pc:spChg>
        <pc:spChg chg="del mod">
          <ac:chgData name="Denton-Roach, Leslie - HR" userId="7209545b-e1d9-4077-9e6b-8fa8ce797041" providerId="ADAL" clId="{FCC08C08-5DBF-4FF4-B722-EFC6179E835C}" dt="2020-06-15T17:01:39.518" v="716" actId="478"/>
          <ac:spMkLst>
            <pc:docMk/>
            <pc:sldMk cId="2098615365" sldId="301"/>
            <ac:spMk id="70" creationId="{00000000-0000-0000-0000-000000000000}"/>
          </ac:spMkLst>
        </pc:spChg>
        <pc:graphicFrameChg chg="add del mod">
          <ac:chgData name="Denton-Roach, Leslie - HR" userId="7209545b-e1d9-4077-9e6b-8fa8ce797041" providerId="ADAL" clId="{FCC08C08-5DBF-4FF4-B722-EFC6179E835C}" dt="2020-06-15T16:53:34.759" v="299" actId="478"/>
          <ac:graphicFrameMkLst>
            <pc:docMk/>
            <pc:sldMk cId="2098615365" sldId="301"/>
            <ac:graphicFrameMk id="14" creationId="{9BC99008-BD82-4C38-921C-726870C8EFDD}"/>
          </ac:graphicFrameMkLst>
        </pc:graphicFrameChg>
        <pc:graphicFrameChg chg="add mod">
          <ac:chgData name="Denton-Roach, Leslie - HR" userId="7209545b-e1d9-4077-9e6b-8fa8ce797041" providerId="ADAL" clId="{FCC08C08-5DBF-4FF4-B722-EFC6179E835C}" dt="2020-06-15T17:49:15.724" v="1201"/>
          <ac:graphicFrameMkLst>
            <pc:docMk/>
            <pc:sldMk cId="2098615365" sldId="301"/>
            <ac:graphicFrameMk id="15" creationId="{F1A4043F-FF7A-4EFB-BEEF-8B242429008B}"/>
          </ac:graphicFrameMkLst>
        </pc:graphicFrameChg>
        <pc:picChg chg="add del mod">
          <ac:chgData name="Denton-Roach, Leslie - HR" userId="7209545b-e1d9-4077-9e6b-8fa8ce797041" providerId="ADAL" clId="{FCC08C08-5DBF-4FF4-B722-EFC6179E835C}" dt="2020-06-15T16:58:46.341" v="556" actId="478"/>
          <ac:picMkLst>
            <pc:docMk/>
            <pc:sldMk cId="2098615365" sldId="301"/>
            <ac:picMk id="18" creationId="{01729215-25DA-419A-A5DF-DDAFD1220141}"/>
          </ac:picMkLst>
        </pc:picChg>
        <pc:picChg chg="del mod">
          <ac:chgData name="Denton-Roach, Leslie - HR" userId="7209545b-e1d9-4077-9e6b-8fa8ce797041" providerId="ADAL" clId="{FCC08C08-5DBF-4FF4-B722-EFC6179E835C}" dt="2020-06-15T16:52:32.789" v="294" actId="478"/>
          <ac:picMkLst>
            <pc:docMk/>
            <pc:sldMk cId="2098615365" sldId="301"/>
            <ac:picMk id="3076" creationId="{00000000-0000-0000-0000-000000000000}"/>
          </ac:picMkLst>
        </pc:picChg>
        <pc:cxnChg chg="del mod">
          <ac:chgData name="Denton-Roach, Leslie - HR" userId="7209545b-e1d9-4077-9e6b-8fa8ce797041" providerId="ADAL" clId="{FCC08C08-5DBF-4FF4-B722-EFC6179E835C}" dt="2020-06-15T16:51:38.621" v="276" actId="478"/>
          <ac:cxnSpMkLst>
            <pc:docMk/>
            <pc:sldMk cId="2098615365" sldId="301"/>
            <ac:cxnSpMk id="12" creationId="{00000000-0000-0000-0000-000000000000}"/>
          </ac:cxnSpMkLst>
        </pc:cxnChg>
        <pc:cxnChg chg="del mod">
          <ac:chgData name="Denton-Roach, Leslie - HR" userId="7209545b-e1d9-4077-9e6b-8fa8ce797041" providerId="ADAL" clId="{FCC08C08-5DBF-4FF4-B722-EFC6179E835C}" dt="2020-06-15T16:51:39.916" v="277" actId="478"/>
          <ac:cxnSpMkLst>
            <pc:docMk/>
            <pc:sldMk cId="2098615365" sldId="301"/>
            <ac:cxnSpMk id="19" creationId="{00000000-0000-0000-0000-000000000000}"/>
          </ac:cxnSpMkLst>
        </pc:cxnChg>
        <pc:cxnChg chg="del mod">
          <ac:chgData name="Denton-Roach, Leslie - HR" userId="7209545b-e1d9-4077-9e6b-8fa8ce797041" providerId="ADAL" clId="{FCC08C08-5DBF-4FF4-B722-EFC6179E835C}" dt="2020-06-15T16:51:41.420" v="278" actId="478"/>
          <ac:cxnSpMkLst>
            <pc:docMk/>
            <pc:sldMk cId="2098615365" sldId="301"/>
            <ac:cxnSpMk id="23" creationId="{00000000-0000-0000-0000-000000000000}"/>
          </ac:cxnSpMkLst>
        </pc:cxnChg>
      </pc:sldChg>
      <pc:sldChg chg="modSp del delCm modNotes">
        <pc:chgData name="Denton-Roach, Leslie - HR" userId="7209545b-e1d9-4077-9e6b-8fa8ce797041" providerId="ADAL" clId="{FCC08C08-5DBF-4FF4-B722-EFC6179E835C}" dt="2020-06-15T18:45:13.393" v="2202" actId="2696"/>
        <pc:sldMkLst>
          <pc:docMk/>
          <pc:sldMk cId="796354111" sldId="303"/>
        </pc:sldMkLst>
        <pc:spChg chg="mod">
          <ac:chgData name="Denton-Roach, Leslie - HR" userId="7209545b-e1d9-4077-9e6b-8fa8ce797041" providerId="ADAL" clId="{FCC08C08-5DBF-4FF4-B722-EFC6179E835C}" dt="2020-06-15T16:37:38.552" v="0"/>
          <ac:spMkLst>
            <pc:docMk/>
            <pc:sldMk cId="796354111" sldId="303"/>
            <ac:spMk id="3" creationId="{00000000-0000-0000-0000-000000000000}"/>
          </ac:spMkLst>
        </pc:spChg>
        <pc:spChg chg="mod">
          <ac:chgData name="Denton-Roach, Leslie - HR" userId="7209545b-e1d9-4077-9e6b-8fa8ce797041" providerId="ADAL" clId="{FCC08C08-5DBF-4FF4-B722-EFC6179E835C}" dt="2020-06-15T16:37:38.552" v="0"/>
          <ac:spMkLst>
            <pc:docMk/>
            <pc:sldMk cId="796354111" sldId="303"/>
            <ac:spMk id="12" creationId="{00000000-0000-0000-0000-000000000000}"/>
          </ac:spMkLst>
        </pc:spChg>
        <pc:graphicFrameChg chg="mod">
          <ac:chgData name="Denton-Roach, Leslie - HR" userId="7209545b-e1d9-4077-9e6b-8fa8ce797041" providerId="ADAL" clId="{FCC08C08-5DBF-4FF4-B722-EFC6179E835C}" dt="2020-06-15T16:37:38.552" v="0"/>
          <ac:graphicFrameMkLst>
            <pc:docMk/>
            <pc:sldMk cId="796354111" sldId="303"/>
            <ac:graphicFrameMk id="6" creationId="{00000000-0000-0000-0000-000000000000}"/>
          </ac:graphicFrameMkLst>
        </pc:graphicFrameChg>
      </pc:sldChg>
      <pc:sldChg chg="addSp delSp modSp mod ord">
        <pc:chgData name="Denton-Roach, Leslie - HR" userId="7209545b-e1d9-4077-9e6b-8fa8ce797041" providerId="ADAL" clId="{FCC08C08-5DBF-4FF4-B722-EFC6179E835C}" dt="2020-06-15T20:49:24.286" v="2434" actId="20577"/>
        <pc:sldMkLst>
          <pc:docMk/>
          <pc:sldMk cId="239296913" sldId="304"/>
        </pc:sldMkLst>
        <pc:spChg chg="add del">
          <ac:chgData name="Denton-Roach, Leslie - HR" userId="7209545b-e1d9-4077-9e6b-8fa8ce797041" providerId="ADAL" clId="{FCC08C08-5DBF-4FF4-B722-EFC6179E835C}" dt="2020-06-15T16:40:02.869" v="74"/>
          <ac:spMkLst>
            <pc:docMk/>
            <pc:sldMk cId="239296913" sldId="304"/>
            <ac:spMk id="2" creationId="{4B32BB45-A25C-4562-AF47-477CD9E5EF58}"/>
          </ac:spMkLst>
        </pc:spChg>
        <pc:spChg chg="add del mod">
          <ac:chgData name="Denton-Roach, Leslie - HR" userId="7209545b-e1d9-4077-9e6b-8fa8ce797041" providerId="ADAL" clId="{FCC08C08-5DBF-4FF4-B722-EFC6179E835C}" dt="2020-06-15T17:51:41.919" v="1240"/>
          <ac:spMkLst>
            <pc:docMk/>
            <pc:sldMk cId="239296913" sldId="304"/>
            <ac:spMk id="2" creationId="{626E0BCD-B70C-4F27-8152-90528E025F88}"/>
          </ac:spMkLst>
        </pc:spChg>
        <pc:spChg chg="del mod">
          <ac:chgData name="Denton-Roach, Leslie - HR" userId="7209545b-e1d9-4077-9e6b-8fa8ce797041" providerId="ADAL" clId="{FCC08C08-5DBF-4FF4-B722-EFC6179E835C}" dt="2020-06-15T18:01:45.470" v="1357" actId="478"/>
          <ac:spMkLst>
            <pc:docMk/>
            <pc:sldMk cId="239296913" sldId="304"/>
            <ac:spMk id="3" creationId="{75A2F281-C0FF-4CDD-9CDB-9FA7E5F2344F}"/>
          </ac:spMkLst>
        </pc:spChg>
        <pc:spChg chg="add del mod">
          <ac:chgData name="Denton-Roach, Leslie - HR" userId="7209545b-e1d9-4077-9e6b-8fa8ce797041" providerId="ADAL" clId="{FCC08C08-5DBF-4FF4-B722-EFC6179E835C}" dt="2020-06-15T17:51:41.919" v="1240"/>
          <ac:spMkLst>
            <pc:docMk/>
            <pc:sldMk cId="239296913" sldId="304"/>
            <ac:spMk id="4" creationId="{D2BC284B-8C0B-41AE-BE69-00F49F17971B}"/>
          </ac:spMkLst>
        </pc:spChg>
        <pc:spChg chg="add del">
          <ac:chgData name="Denton-Roach, Leslie - HR" userId="7209545b-e1d9-4077-9e6b-8fa8ce797041" providerId="ADAL" clId="{FCC08C08-5DBF-4FF4-B722-EFC6179E835C}" dt="2020-06-15T16:40:02.869" v="74"/>
          <ac:spMkLst>
            <pc:docMk/>
            <pc:sldMk cId="239296913" sldId="304"/>
            <ac:spMk id="4" creationId="{FE665E7C-4944-46F5-948B-1C3D50DFA6ED}"/>
          </ac:spMkLst>
        </pc:spChg>
        <pc:spChg chg="add del mod">
          <ac:chgData name="Denton-Roach, Leslie - HR" userId="7209545b-e1d9-4077-9e6b-8fa8ce797041" providerId="ADAL" clId="{FCC08C08-5DBF-4FF4-B722-EFC6179E835C}" dt="2020-06-15T20:49:24.286" v="2434" actId="20577"/>
          <ac:spMkLst>
            <pc:docMk/>
            <pc:sldMk cId="239296913" sldId="304"/>
            <ac:spMk id="5" creationId="{698D05CC-348D-465F-A006-65439BE80165}"/>
          </ac:spMkLst>
        </pc:spChg>
        <pc:spChg chg="del mod">
          <ac:chgData name="Denton-Roach, Leslie - HR" userId="7209545b-e1d9-4077-9e6b-8fa8ce797041" providerId="ADAL" clId="{FCC08C08-5DBF-4FF4-B722-EFC6179E835C}" dt="2020-06-15T20:49:13.749" v="2403" actId="478"/>
          <ac:spMkLst>
            <pc:docMk/>
            <pc:sldMk cId="239296913" sldId="304"/>
            <ac:spMk id="6" creationId="{2B926F1F-A4B1-4077-9224-B7A01AF09D71}"/>
          </ac:spMkLst>
        </pc:spChg>
        <pc:spChg chg="add del mod">
          <ac:chgData name="Denton-Roach, Leslie - HR" userId="7209545b-e1d9-4077-9e6b-8fa8ce797041" providerId="ADAL" clId="{FCC08C08-5DBF-4FF4-B722-EFC6179E835C}" dt="2020-06-15T17:51:41.919" v="1240"/>
          <ac:spMkLst>
            <pc:docMk/>
            <pc:sldMk cId="239296913" sldId="304"/>
            <ac:spMk id="7" creationId="{7B5390CE-3C3D-46D0-B532-C8C2985E6CC4}"/>
          </ac:spMkLst>
        </pc:spChg>
        <pc:spChg chg="del mod">
          <ac:chgData name="Denton-Roach, Leslie - HR" userId="7209545b-e1d9-4077-9e6b-8fa8ce797041" providerId="ADAL" clId="{FCC08C08-5DBF-4FF4-B722-EFC6179E835C}" dt="2020-06-15T16:45:08.681" v="153" actId="478"/>
          <ac:spMkLst>
            <pc:docMk/>
            <pc:sldMk cId="239296913" sldId="304"/>
            <ac:spMk id="7" creationId="{8736620F-9F6A-43C6-BDEA-300FDAB3E377}"/>
          </ac:spMkLst>
        </pc:spChg>
        <pc:spChg chg="del mod">
          <ac:chgData name="Denton-Roach, Leslie - HR" userId="7209545b-e1d9-4077-9e6b-8fa8ce797041" providerId="ADAL" clId="{FCC08C08-5DBF-4FF4-B722-EFC6179E835C}" dt="2020-06-15T16:40:21.065" v="75" actId="478"/>
          <ac:spMkLst>
            <pc:docMk/>
            <pc:sldMk cId="239296913" sldId="304"/>
            <ac:spMk id="8" creationId="{3BAC4184-21FE-4E57-997B-417FDE033809}"/>
          </ac:spMkLst>
        </pc:spChg>
        <pc:spChg chg="add del mod">
          <ac:chgData name="Denton-Roach, Leslie - HR" userId="7209545b-e1d9-4077-9e6b-8fa8ce797041" providerId="ADAL" clId="{FCC08C08-5DBF-4FF4-B722-EFC6179E835C}" dt="2020-06-15T17:51:41.919" v="1240"/>
          <ac:spMkLst>
            <pc:docMk/>
            <pc:sldMk cId="239296913" sldId="304"/>
            <ac:spMk id="8" creationId="{C3636BF4-EE80-49CC-8B4B-12CF878F450F}"/>
          </ac:spMkLst>
        </pc:spChg>
        <pc:spChg chg="del mod">
          <ac:chgData name="Denton-Roach, Leslie - HR" userId="7209545b-e1d9-4077-9e6b-8fa8ce797041" providerId="ADAL" clId="{FCC08C08-5DBF-4FF4-B722-EFC6179E835C}" dt="2020-06-15T16:40:32.743" v="80" actId="478"/>
          <ac:spMkLst>
            <pc:docMk/>
            <pc:sldMk cId="239296913" sldId="304"/>
            <ac:spMk id="9" creationId="{CAE79280-B6C2-46F6-9D63-E0114ED0B001}"/>
          </ac:spMkLst>
        </pc:spChg>
        <pc:spChg chg="mod">
          <ac:chgData name="Denton-Roach, Leslie - HR" userId="7209545b-e1d9-4077-9e6b-8fa8ce797041" providerId="ADAL" clId="{FCC08C08-5DBF-4FF4-B722-EFC6179E835C}" dt="2020-06-15T16:41:07.639" v="137" actId="1076"/>
          <ac:spMkLst>
            <pc:docMk/>
            <pc:sldMk cId="239296913" sldId="304"/>
            <ac:spMk id="11" creationId="{C26B6927-0423-4B65-9C7A-24528ABD2184}"/>
          </ac:spMkLst>
        </pc:spChg>
        <pc:spChg chg="mod">
          <ac:chgData name="Denton-Roach, Leslie - HR" userId="7209545b-e1d9-4077-9e6b-8fa8ce797041" providerId="ADAL" clId="{FCC08C08-5DBF-4FF4-B722-EFC6179E835C}" dt="2020-06-15T16:37:38.552" v="0"/>
          <ac:spMkLst>
            <pc:docMk/>
            <pc:sldMk cId="239296913" sldId="304"/>
            <ac:spMk id="12" creationId="{497094D6-19BF-49CB-9FAE-9A96B14F03E5}"/>
          </ac:spMkLst>
        </pc:spChg>
        <pc:spChg chg="mod">
          <ac:chgData name="Denton-Roach, Leslie - HR" userId="7209545b-e1d9-4077-9e6b-8fa8ce797041" providerId="ADAL" clId="{FCC08C08-5DBF-4FF4-B722-EFC6179E835C}" dt="2020-06-15T16:37:38.552" v="0"/>
          <ac:spMkLst>
            <pc:docMk/>
            <pc:sldMk cId="239296913" sldId="304"/>
            <ac:spMk id="13" creationId="{EECB23E1-A947-47FF-A974-EDB6C9880A03}"/>
          </ac:spMkLst>
        </pc:spChg>
        <pc:spChg chg="del mod">
          <ac:chgData name="Denton-Roach, Leslie - HR" userId="7209545b-e1d9-4077-9e6b-8fa8ce797041" providerId="ADAL" clId="{FCC08C08-5DBF-4FF4-B722-EFC6179E835C}" dt="2020-06-15T16:40:24.625" v="76" actId="478"/>
          <ac:spMkLst>
            <pc:docMk/>
            <pc:sldMk cId="239296913" sldId="304"/>
            <ac:spMk id="15" creationId="{0942FE1A-1FA9-483F-A8CF-B61DFF0A30AE}"/>
          </ac:spMkLst>
        </pc:spChg>
        <pc:spChg chg="add del mod">
          <ac:chgData name="Denton-Roach, Leslie - HR" userId="7209545b-e1d9-4077-9e6b-8fa8ce797041" providerId="ADAL" clId="{FCC08C08-5DBF-4FF4-B722-EFC6179E835C}" dt="2020-06-15T16:39:53.906" v="68"/>
          <ac:spMkLst>
            <pc:docMk/>
            <pc:sldMk cId="239296913" sldId="304"/>
            <ac:spMk id="16" creationId="{831DC2BE-669F-4160-BE69-9FBF5CFEA87B}"/>
          </ac:spMkLst>
        </pc:spChg>
        <pc:spChg chg="add del mod">
          <ac:chgData name="Denton-Roach, Leslie - HR" userId="7209545b-e1d9-4077-9e6b-8fa8ce797041" providerId="ADAL" clId="{FCC08C08-5DBF-4FF4-B722-EFC6179E835C}" dt="2020-06-15T16:39:53.906" v="68"/>
          <ac:spMkLst>
            <pc:docMk/>
            <pc:sldMk cId="239296913" sldId="304"/>
            <ac:spMk id="17" creationId="{D366B8DF-2324-4B4C-859B-12008416D6E4}"/>
          </ac:spMkLst>
        </pc:spChg>
        <pc:spChg chg="add del mod">
          <ac:chgData name="Denton-Roach, Leslie - HR" userId="7209545b-e1d9-4077-9e6b-8fa8ce797041" providerId="ADAL" clId="{FCC08C08-5DBF-4FF4-B722-EFC6179E835C}" dt="2020-06-15T16:39:53.906" v="68"/>
          <ac:spMkLst>
            <pc:docMk/>
            <pc:sldMk cId="239296913" sldId="304"/>
            <ac:spMk id="18" creationId="{AF4323C9-3B48-47C3-8C09-A540B02BB367}"/>
          </ac:spMkLst>
        </pc:spChg>
        <pc:spChg chg="add del mod">
          <ac:chgData name="Denton-Roach, Leslie - HR" userId="7209545b-e1d9-4077-9e6b-8fa8ce797041" providerId="ADAL" clId="{FCC08C08-5DBF-4FF4-B722-EFC6179E835C}" dt="2020-06-15T16:39:53.906" v="68"/>
          <ac:spMkLst>
            <pc:docMk/>
            <pc:sldMk cId="239296913" sldId="304"/>
            <ac:spMk id="19" creationId="{89C47B46-AE5A-4FD7-AADE-F20BFB49EBB7}"/>
          </ac:spMkLst>
        </pc:spChg>
        <pc:spChg chg="add del mod">
          <ac:chgData name="Denton-Roach, Leslie - HR" userId="7209545b-e1d9-4077-9e6b-8fa8ce797041" providerId="ADAL" clId="{FCC08C08-5DBF-4FF4-B722-EFC6179E835C}" dt="2020-06-15T16:40:02.869" v="74"/>
          <ac:spMkLst>
            <pc:docMk/>
            <pc:sldMk cId="239296913" sldId="304"/>
            <ac:spMk id="20" creationId="{66DA24ED-8E79-42DD-8A70-AE9E97A85AAE}"/>
          </ac:spMkLst>
        </pc:spChg>
        <pc:spChg chg="add del mod">
          <ac:chgData name="Denton-Roach, Leslie - HR" userId="7209545b-e1d9-4077-9e6b-8fa8ce797041" providerId="ADAL" clId="{FCC08C08-5DBF-4FF4-B722-EFC6179E835C}" dt="2020-06-15T16:40:02.869" v="74"/>
          <ac:spMkLst>
            <pc:docMk/>
            <pc:sldMk cId="239296913" sldId="304"/>
            <ac:spMk id="21" creationId="{8E3721CD-AB88-4A5B-A043-31CD53B562B2}"/>
          </ac:spMkLst>
        </pc:spChg>
        <pc:spChg chg="add del mod">
          <ac:chgData name="Denton-Roach, Leslie - HR" userId="7209545b-e1d9-4077-9e6b-8fa8ce797041" providerId="ADAL" clId="{FCC08C08-5DBF-4FF4-B722-EFC6179E835C}" dt="2020-06-15T16:42:02.833" v="138" actId="931"/>
          <ac:spMkLst>
            <pc:docMk/>
            <pc:sldMk cId="239296913" sldId="304"/>
            <ac:spMk id="22" creationId="{DAEE2ECD-D6A4-4A5C-93BF-EBABBFB849C8}"/>
          </ac:spMkLst>
        </pc:spChg>
        <pc:spChg chg="add del mod">
          <ac:chgData name="Denton-Roach, Leslie - HR" userId="7209545b-e1d9-4077-9e6b-8fa8ce797041" providerId="ADAL" clId="{FCC08C08-5DBF-4FF4-B722-EFC6179E835C}" dt="2020-06-15T17:59:41.805" v="1337" actId="478"/>
          <ac:spMkLst>
            <pc:docMk/>
            <pc:sldMk cId="239296913" sldId="304"/>
            <ac:spMk id="23" creationId="{380F2DD2-72B3-412C-A456-99EC3576E237}"/>
          </ac:spMkLst>
        </pc:spChg>
        <pc:spChg chg="add del mod">
          <ac:chgData name="Denton-Roach, Leslie - HR" userId="7209545b-e1d9-4077-9e6b-8fa8ce797041" providerId="ADAL" clId="{FCC08C08-5DBF-4FF4-B722-EFC6179E835C}" dt="2020-06-15T16:43:01.654" v="140" actId="1032"/>
          <ac:spMkLst>
            <pc:docMk/>
            <pc:sldMk cId="239296913" sldId="304"/>
            <ac:spMk id="31" creationId="{46FA9D1D-5986-456D-BC8C-FB6708A79044}"/>
          </ac:spMkLst>
        </pc:spChg>
        <pc:spChg chg="add del mod">
          <ac:chgData name="Denton-Roach, Leslie - HR" userId="7209545b-e1d9-4077-9e6b-8fa8ce797041" providerId="ADAL" clId="{FCC08C08-5DBF-4FF4-B722-EFC6179E835C}" dt="2020-06-15T16:44:54.633" v="150"/>
          <ac:spMkLst>
            <pc:docMk/>
            <pc:sldMk cId="239296913" sldId="304"/>
            <ac:spMk id="35" creationId="{025D8D5A-99A0-42B1-B4F0-0C299DB6F64D}"/>
          </ac:spMkLst>
        </pc:spChg>
        <pc:spChg chg="add del mod">
          <ac:chgData name="Denton-Roach, Leslie - HR" userId="7209545b-e1d9-4077-9e6b-8fa8ce797041" providerId="ADAL" clId="{FCC08C08-5DBF-4FF4-B722-EFC6179E835C}" dt="2020-06-15T16:44:54.633" v="150"/>
          <ac:spMkLst>
            <pc:docMk/>
            <pc:sldMk cId="239296913" sldId="304"/>
            <ac:spMk id="36" creationId="{87B3D8E7-BFCC-4349-A3A9-899F30CAE686}"/>
          </ac:spMkLst>
        </pc:spChg>
        <pc:spChg chg="add del mod">
          <ac:chgData name="Denton-Roach, Leslie - HR" userId="7209545b-e1d9-4077-9e6b-8fa8ce797041" providerId="ADAL" clId="{FCC08C08-5DBF-4FF4-B722-EFC6179E835C}" dt="2020-06-15T16:44:54.633" v="150"/>
          <ac:spMkLst>
            <pc:docMk/>
            <pc:sldMk cId="239296913" sldId="304"/>
            <ac:spMk id="37" creationId="{D506391A-4906-4EB0-B632-F5D51E7E362C}"/>
          </ac:spMkLst>
        </pc:spChg>
        <pc:spChg chg="add del mod">
          <ac:chgData name="Denton-Roach, Leslie - HR" userId="7209545b-e1d9-4077-9e6b-8fa8ce797041" providerId="ADAL" clId="{FCC08C08-5DBF-4FF4-B722-EFC6179E835C}" dt="2020-06-15T16:44:54.633" v="150"/>
          <ac:spMkLst>
            <pc:docMk/>
            <pc:sldMk cId="239296913" sldId="304"/>
            <ac:spMk id="38" creationId="{A7A01BD4-2DBA-4D2A-9264-3C9B35117C5D}"/>
          </ac:spMkLst>
        </pc:spChg>
        <pc:spChg chg="add del mod">
          <ac:chgData name="Denton-Roach, Leslie - HR" userId="7209545b-e1d9-4077-9e6b-8fa8ce797041" providerId="ADAL" clId="{FCC08C08-5DBF-4FF4-B722-EFC6179E835C}" dt="2020-06-15T16:45:24.883" v="154" actId="1032"/>
          <ac:spMkLst>
            <pc:docMk/>
            <pc:sldMk cId="239296913" sldId="304"/>
            <ac:spMk id="39" creationId="{A56998C9-CD3C-4098-AD70-64868B84DF5C}"/>
          </ac:spMkLst>
        </pc:spChg>
        <pc:grpChg chg="del mod">
          <ac:chgData name="Denton-Roach, Leslie - HR" userId="7209545b-e1d9-4077-9e6b-8fa8ce797041" providerId="ADAL" clId="{FCC08C08-5DBF-4FF4-B722-EFC6179E835C}" dt="2020-06-15T16:46:11.609" v="220" actId="478"/>
          <ac:grpSpMkLst>
            <pc:docMk/>
            <pc:sldMk cId="239296913" sldId="304"/>
            <ac:grpSpMk id="10" creationId="{5191D508-CFFF-4153-BA3E-A6FDF2B65BF1}"/>
          </ac:grpSpMkLst>
        </pc:grpChg>
        <pc:graphicFrameChg chg="add del mod">
          <ac:chgData name="Denton-Roach, Leslie - HR" userId="7209545b-e1d9-4077-9e6b-8fa8ce797041" providerId="ADAL" clId="{FCC08C08-5DBF-4FF4-B722-EFC6179E835C}" dt="2020-06-15T16:44:24.974" v="146" actId="478"/>
          <ac:graphicFrameMkLst>
            <pc:docMk/>
            <pc:sldMk cId="239296913" sldId="304"/>
            <ac:graphicFrameMk id="32" creationId="{58C08E38-28C0-4980-A9E2-4E15191A6D13}"/>
          </ac:graphicFrameMkLst>
        </pc:graphicFrameChg>
        <pc:graphicFrameChg chg="add del mod">
          <ac:chgData name="Denton-Roach, Leslie - HR" userId="7209545b-e1d9-4077-9e6b-8fa8ce797041" providerId="ADAL" clId="{FCC08C08-5DBF-4FF4-B722-EFC6179E835C}" dt="2020-06-15T16:44:58.431" v="151" actId="478"/>
          <ac:graphicFrameMkLst>
            <pc:docMk/>
            <pc:sldMk cId="239296913" sldId="304"/>
            <ac:graphicFrameMk id="33" creationId="{1DA5075A-F348-4D30-A858-CFA6A53EFD23}"/>
          </ac:graphicFrameMkLst>
        </pc:graphicFrameChg>
        <pc:graphicFrameChg chg="add mod">
          <ac:chgData name="Denton-Roach, Leslie - HR" userId="7209545b-e1d9-4077-9e6b-8fa8ce797041" providerId="ADAL" clId="{FCC08C08-5DBF-4FF4-B722-EFC6179E835C}" dt="2020-06-15T18:01:24.285" v="1356"/>
          <ac:graphicFrameMkLst>
            <pc:docMk/>
            <pc:sldMk cId="239296913" sldId="304"/>
            <ac:graphicFrameMk id="40" creationId="{31CBD759-3AE7-4888-9CBE-C63B56ADD015}"/>
          </ac:graphicFrameMkLst>
        </pc:graphicFrameChg>
        <pc:picChg chg="del mod">
          <ac:chgData name="Denton-Roach, Leslie - HR" userId="7209545b-e1d9-4077-9e6b-8fa8ce797041" providerId="ADAL" clId="{FCC08C08-5DBF-4FF4-B722-EFC6179E835C}" dt="2020-06-15T16:40:26.699" v="77" actId="478"/>
          <ac:picMkLst>
            <pc:docMk/>
            <pc:sldMk cId="239296913" sldId="304"/>
            <ac:picMk id="14" creationId="{C17230C0-CBE7-4F19-B7DB-A81CA76F4EA5}"/>
          </ac:picMkLst>
        </pc:picChg>
        <pc:picChg chg="add del mod">
          <ac:chgData name="Denton-Roach, Leslie - HR" userId="7209545b-e1d9-4077-9e6b-8fa8ce797041" providerId="ADAL" clId="{FCC08C08-5DBF-4FF4-B722-EFC6179E835C}" dt="2020-06-15T16:42:05.602" v="139" actId="478"/>
          <ac:picMkLst>
            <pc:docMk/>
            <pc:sldMk cId="239296913" sldId="304"/>
            <ac:picMk id="25" creationId="{3B0923ED-5173-40F4-A7F9-3D6E62C8DD45}"/>
          </ac:picMkLst>
        </pc:picChg>
        <pc:picChg chg="add del mod">
          <ac:chgData name="Denton-Roach, Leslie - HR" userId="7209545b-e1d9-4077-9e6b-8fa8ce797041" providerId="ADAL" clId="{FCC08C08-5DBF-4FF4-B722-EFC6179E835C}" dt="2020-06-15T16:42:05.602" v="139" actId="478"/>
          <ac:picMkLst>
            <pc:docMk/>
            <pc:sldMk cId="239296913" sldId="304"/>
            <ac:picMk id="27" creationId="{550CDAA0-48B4-4F8B-8FD8-6A3D3ED961D9}"/>
          </ac:picMkLst>
        </pc:picChg>
        <pc:picChg chg="add del mod">
          <ac:chgData name="Denton-Roach, Leslie - HR" userId="7209545b-e1d9-4077-9e6b-8fa8ce797041" providerId="ADAL" clId="{FCC08C08-5DBF-4FF4-B722-EFC6179E835C}" dt="2020-06-15T16:42:05.602" v="139" actId="478"/>
          <ac:picMkLst>
            <pc:docMk/>
            <pc:sldMk cId="239296913" sldId="304"/>
            <ac:picMk id="29" creationId="{E4E31E87-8028-455B-9C44-8A1307510A17}"/>
          </ac:picMkLst>
        </pc:picChg>
      </pc:sldChg>
      <pc:sldChg chg="addSp delSp modSp new mod">
        <pc:chgData name="Denton-Roach, Leslie - HR" userId="7209545b-e1d9-4077-9e6b-8fa8ce797041" providerId="ADAL" clId="{FCC08C08-5DBF-4FF4-B722-EFC6179E835C}" dt="2020-06-15T21:37:25.580" v="3076" actId="20577"/>
        <pc:sldMkLst>
          <pc:docMk/>
          <pc:sldMk cId="4182692990" sldId="305"/>
        </pc:sldMkLst>
        <pc:spChg chg="mod">
          <ac:chgData name="Denton-Roach, Leslie - HR" userId="7209545b-e1d9-4077-9e6b-8fa8ce797041" providerId="ADAL" clId="{FCC08C08-5DBF-4FF4-B722-EFC6179E835C}" dt="2020-06-15T21:37:25.580" v="3076" actId="20577"/>
          <ac:spMkLst>
            <pc:docMk/>
            <pc:sldMk cId="4182692990" sldId="305"/>
            <ac:spMk id="2" creationId="{A5D29594-AF1D-4A1C-BA44-244B557AC017}"/>
          </ac:spMkLst>
        </pc:spChg>
        <pc:spChg chg="del mod">
          <ac:chgData name="Denton-Roach, Leslie - HR" userId="7209545b-e1d9-4077-9e6b-8fa8ce797041" providerId="ADAL" clId="{FCC08C08-5DBF-4FF4-B722-EFC6179E835C}" dt="2020-06-15T18:35:51.827" v="2091" actId="478"/>
          <ac:spMkLst>
            <pc:docMk/>
            <pc:sldMk cId="4182692990" sldId="305"/>
            <ac:spMk id="3" creationId="{4F8CB49F-BC2F-4B75-95B6-AD238A295CDF}"/>
          </ac:spMkLst>
        </pc:spChg>
        <pc:spChg chg="mod">
          <ac:chgData name="Denton-Roach, Leslie - HR" userId="7209545b-e1d9-4077-9e6b-8fa8ce797041" providerId="ADAL" clId="{FCC08C08-5DBF-4FF4-B722-EFC6179E835C}" dt="2020-06-15T20:50:04.658" v="2436" actId="20577"/>
          <ac:spMkLst>
            <pc:docMk/>
            <pc:sldMk cId="4182692990" sldId="305"/>
            <ac:spMk id="4" creationId="{9B9BF409-281F-4EF5-83CE-E8298214BBAA}"/>
          </ac:spMkLst>
        </pc:spChg>
        <pc:spChg chg="del">
          <ac:chgData name="Denton-Roach, Leslie - HR" userId="7209545b-e1d9-4077-9e6b-8fa8ce797041" providerId="ADAL" clId="{FCC08C08-5DBF-4FF4-B722-EFC6179E835C}" dt="2020-06-15T18:19:21.118" v="1797" actId="931"/>
          <ac:spMkLst>
            <pc:docMk/>
            <pc:sldMk cId="4182692990" sldId="305"/>
            <ac:spMk id="5" creationId="{B2D0B89C-D05B-4181-8092-7CF9020EE791}"/>
          </ac:spMkLst>
        </pc:spChg>
        <pc:spChg chg="add del mod">
          <ac:chgData name="Denton-Roach, Leslie - HR" userId="7209545b-e1d9-4077-9e6b-8fa8ce797041" providerId="ADAL" clId="{FCC08C08-5DBF-4FF4-B722-EFC6179E835C}" dt="2020-06-15T18:22:39.564" v="1817"/>
          <ac:spMkLst>
            <pc:docMk/>
            <pc:sldMk cId="4182692990" sldId="305"/>
            <ac:spMk id="9" creationId="{3C591652-15CD-4444-9C43-86D643CFAD24}"/>
          </ac:spMkLst>
        </pc:spChg>
        <pc:spChg chg="add del mod">
          <ac:chgData name="Denton-Roach, Leslie - HR" userId="7209545b-e1d9-4077-9e6b-8fa8ce797041" providerId="ADAL" clId="{FCC08C08-5DBF-4FF4-B722-EFC6179E835C}" dt="2020-06-15T18:24:42.219" v="1818" actId="931"/>
          <ac:spMkLst>
            <pc:docMk/>
            <pc:sldMk cId="4182692990" sldId="305"/>
            <ac:spMk id="10" creationId="{7E6872B8-F94F-4544-B980-008008D57B5F}"/>
          </ac:spMkLst>
        </pc:spChg>
        <pc:spChg chg="add del mod">
          <ac:chgData name="Denton-Roach, Leslie - HR" userId="7209545b-e1d9-4077-9e6b-8fa8ce797041" providerId="ADAL" clId="{FCC08C08-5DBF-4FF4-B722-EFC6179E835C}" dt="2020-06-15T18:24:50.206" v="1822" actId="478"/>
          <ac:spMkLst>
            <pc:docMk/>
            <pc:sldMk cId="4182692990" sldId="305"/>
            <ac:spMk id="13" creationId="{508F27B2-603B-4B0B-9D8F-7B46F690F0CC}"/>
          </ac:spMkLst>
        </pc:spChg>
        <pc:spChg chg="add del mod">
          <ac:chgData name="Denton-Roach, Leslie - HR" userId="7209545b-e1d9-4077-9e6b-8fa8ce797041" providerId="ADAL" clId="{FCC08C08-5DBF-4FF4-B722-EFC6179E835C}" dt="2020-06-15T18:28:20.684" v="1933"/>
          <ac:spMkLst>
            <pc:docMk/>
            <pc:sldMk cId="4182692990" sldId="305"/>
            <ac:spMk id="14" creationId="{3A336540-F52A-407A-A3DC-32FC3862B8BD}"/>
          </ac:spMkLst>
        </pc:spChg>
        <pc:spChg chg="add del mod">
          <ac:chgData name="Denton-Roach, Leslie - HR" userId="7209545b-e1d9-4077-9e6b-8fa8ce797041" providerId="ADAL" clId="{FCC08C08-5DBF-4FF4-B722-EFC6179E835C}" dt="2020-06-15T18:28:20.684" v="1933"/>
          <ac:spMkLst>
            <pc:docMk/>
            <pc:sldMk cId="4182692990" sldId="305"/>
            <ac:spMk id="15" creationId="{2AADFD2C-5FCB-4A32-A5D4-23FEA30E2482}"/>
          </ac:spMkLst>
        </pc:spChg>
        <pc:spChg chg="add del mod">
          <ac:chgData name="Denton-Roach, Leslie - HR" userId="7209545b-e1d9-4077-9e6b-8fa8ce797041" providerId="ADAL" clId="{FCC08C08-5DBF-4FF4-B722-EFC6179E835C}" dt="2020-06-15T18:28:20.684" v="1933"/>
          <ac:spMkLst>
            <pc:docMk/>
            <pc:sldMk cId="4182692990" sldId="305"/>
            <ac:spMk id="16" creationId="{8E54E9D2-E0E8-46CB-AF63-CE2D6E7E50EB}"/>
          </ac:spMkLst>
        </pc:spChg>
        <pc:spChg chg="add del mod">
          <ac:chgData name="Denton-Roach, Leslie - HR" userId="7209545b-e1d9-4077-9e6b-8fa8ce797041" providerId="ADAL" clId="{FCC08C08-5DBF-4FF4-B722-EFC6179E835C}" dt="2020-06-15T18:28:20.684" v="1933"/>
          <ac:spMkLst>
            <pc:docMk/>
            <pc:sldMk cId="4182692990" sldId="305"/>
            <ac:spMk id="17" creationId="{84C49E81-DACD-46F0-89FE-97D1AFEC7406}"/>
          </ac:spMkLst>
        </pc:spChg>
        <pc:spChg chg="add del mod">
          <ac:chgData name="Denton-Roach, Leslie - HR" userId="7209545b-e1d9-4077-9e6b-8fa8ce797041" providerId="ADAL" clId="{FCC08C08-5DBF-4FF4-B722-EFC6179E835C}" dt="2020-06-15T18:29:34.430" v="1937"/>
          <ac:spMkLst>
            <pc:docMk/>
            <pc:sldMk cId="4182692990" sldId="305"/>
            <ac:spMk id="18" creationId="{D73A7242-1F0D-400B-A28F-245A4193897D}"/>
          </ac:spMkLst>
        </pc:spChg>
        <pc:spChg chg="add del mod">
          <ac:chgData name="Denton-Roach, Leslie - HR" userId="7209545b-e1d9-4077-9e6b-8fa8ce797041" providerId="ADAL" clId="{FCC08C08-5DBF-4FF4-B722-EFC6179E835C}" dt="2020-06-15T18:29:34.430" v="1937"/>
          <ac:spMkLst>
            <pc:docMk/>
            <pc:sldMk cId="4182692990" sldId="305"/>
            <ac:spMk id="19" creationId="{F77D0D10-A69C-436C-9B47-24FDECFB6C2E}"/>
          </ac:spMkLst>
        </pc:spChg>
        <pc:spChg chg="add del mod">
          <ac:chgData name="Denton-Roach, Leslie - HR" userId="7209545b-e1d9-4077-9e6b-8fa8ce797041" providerId="ADAL" clId="{FCC08C08-5DBF-4FF4-B722-EFC6179E835C}" dt="2020-06-15T18:29:34.430" v="1937"/>
          <ac:spMkLst>
            <pc:docMk/>
            <pc:sldMk cId="4182692990" sldId="305"/>
            <ac:spMk id="20" creationId="{9C8F5265-A962-48A4-A509-3D441CEE40F7}"/>
          </ac:spMkLst>
        </pc:spChg>
        <pc:spChg chg="add del mod">
          <ac:chgData name="Denton-Roach, Leslie - HR" userId="7209545b-e1d9-4077-9e6b-8fa8ce797041" providerId="ADAL" clId="{FCC08C08-5DBF-4FF4-B722-EFC6179E835C}" dt="2020-06-15T18:29:34.430" v="1937"/>
          <ac:spMkLst>
            <pc:docMk/>
            <pc:sldMk cId="4182692990" sldId="305"/>
            <ac:spMk id="21" creationId="{6F25298E-250E-457A-B6BE-AC8A3682800C}"/>
          </ac:spMkLst>
        </pc:spChg>
        <pc:spChg chg="add del mod">
          <ac:chgData name="Denton-Roach, Leslie - HR" userId="7209545b-e1d9-4077-9e6b-8fa8ce797041" providerId="ADAL" clId="{FCC08C08-5DBF-4FF4-B722-EFC6179E835C}" dt="2020-06-15T18:32:14.951" v="1950"/>
          <ac:spMkLst>
            <pc:docMk/>
            <pc:sldMk cId="4182692990" sldId="305"/>
            <ac:spMk id="22" creationId="{D461D43C-D096-40D2-9488-36980323DC48}"/>
          </ac:spMkLst>
        </pc:spChg>
        <pc:spChg chg="add del mod">
          <ac:chgData name="Denton-Roach, Leslie - HR" userId="7209545b-e1d9-4077-9e6b-8fa8ce797041" providerId="ADAL" clId="{FCC08C08-5DBF-4FF4-B722-EFC6179E835C}" dt="2020-06-15T18:32:14.951" v="1950"/>
          <ac:spMkLst>
            <pc:docMk/>
            <pc:sldMk cId="4182692990" sldId="305"/>
            <ac:spMk id="23" creationId="{83CF31C1-D1AE-4ACE-9BC7-9F03B82A465F}"/>
          </ac:spMkLst>
        </pc:spChg>
        <pc:spChg chg="add del mod">
          <ac:chgData name="Denton-Roach, Leslie - HR" userId="7209545b-e1d9-4077-9e6b-8fa8ce797041" providerId="ADAL" clId="{FCC08C08-5DBF-4FF4-B722-EFC6179E835C}" dt="2020-06-15T18:32:14.951" v="1950"/>
          <ac:spMkLst>
            <pc:docMk/>
            <pc:sldMk cId="4182692990" sldId="305"/>
            <ac:spMk id="24" creationId="{8B25A0BE-B404-42D9-938B-36AEC7D556C4}"/>
          </ac:spMkLst>
        </pc:spChg>
        <pc:spChg chg="add del mod">
          <ac:chgData name="Denton-Roach, Leslie - HR" userId="7209545b-e1d9-4077-9e6b-8fa8ce797041" providerId="ADAL" clId="{FCC08C08-5DBF-4FF4-B722-EFC6179E835C}" dt="2020-06-15T18:32:14.951" v="1950"/>
          <ac:spMkLst>
            <pc:docMk/>
            <pc:sldMk cId="4182692990" sldId="305"/>
            <ac:spMk id="25" creationId="{6A8B95BF-A42C-48E2-9018-E18BCF75A10A}"/>
          </ac:spMkLst>
        </pc:spChg>
        <pc:spChg chg="add del mod">
          <ac:chgData name="Denton-Roach, Leslie - HR" userId="7209545b-e1d9-4077-9e6b-8fa8ce797041" providerId="ADAL" clId="{FCC08C08-5DBF-4FF4-B722-EFC6179E835C}" dt="2020-06-15T18:32:44.270" v="1954" actId="478"/>
          <ac:spMkLst>
            <pc:docMk/>
            <pc:sldMk cId="4182692990" sldId="305"/>
            <ac:spMk id="26" creationId="{63F1ED8C-A421-4E84-B785-29361E170094}"/>
          </ac:spMkLst>
        </pc:spChg>
        <pc:picChg chg="add del mod modCrop">
          <ac:chgData name="Denton-Roach, Leslie - HR" userId="7209545b-e1d9-4077-9e6b-8fa8ce797041" providerId="ADAL" clId="{FCC08C08-5DBF-4FF4-B722-EFC6179E835C}" dt="2020-06-15T18:22:10.366" v="1816" actId="478"/>
          <ac:picMkLst>
            <pc:docMk/>
            <pc:sldMk cId="4182692990" sldId="305"/>
            <ac:picMk id="7" creationId="{97DF9675-E6C2-41D5-AA29-BF1FE359E93C}"/>
          </ac:picMkLst>
        </pc:picChg>
        <pc:picChg chg="add mod modCrop">
          <ac:chgData name="Denton-Roach, Leslie - HR" userId="7209545b-e1d9-4077-9e6b-8fa8ce797041" providerId="ADAL" clId="{FCC08C08-5DBF-4FF4-B722-EFC6179E835C}" dt="2020-06-15T18:35:16.153" v="2000"/>
          <ac:picMkLst>
            <pc:docMk/>
            <pc:sldMk cId="4182692990" sldId="305"/>
            <ac:picMk id="12" creationId="{E22AAEE2-E6E8-4AA1-90AB-32656BADB00C}"/>
          </ac:picMkLst>
        </pc:picChg>
      </pc:sldChg>
      <pc:sldChg chg="modSp mod">
        <pc:chgData name="Denton-Roach, Leslie - HR" userId="7209545b-e1d9-4077-9e6b-8fa8ce797041" providerId="ADAL" clId="{FCC08C08-5DBF-4FF4-B722-EFC6179E835C}" dt="2020-06-15T21:36:55.352" v="3071"/>
        <pc:sldMkLst>
          <pc:docMk/>
          <pc:sldMk cId="850675782" sldId="306"/>
        </pc:sldMkLst>
        <pc:spChg chg="mod">
          <ac:chgData name="Denton-Roach, Leslie - HR" userId="7209545b-e1d9-4077-9e6b-8fa8ce797041" providerId="ADAL" clId="{FCC08C08-5DBF-4FF4-B722-EFC6179E835C}" dt="2020-06-15T18:45:29.205" v="2241" actId="20577"/>
          <ac:spMkLst>
            <pc:docMk/>
            <pc:sldMk cId="850675782" sldId="306"/>
            <ac:spMk id="3" creationId="{00000000-0000-0000-0000-000000000000}"/>
          </ac:spMkLst>
        </pc:spChg>
        <pc:graphicFrameChg chg="mod">
          <ac:chgData name="Denton-Roach, Leslie - HR" userId="7209545b-e1d9-4077-9e6b-8fa8ce797041" providerId="ADAL" clId="{FCC08C08-5DBF-4FF4-B722-EFC6179E835C}" dt="2020-06-15T21:36:55.352" v="3071"/>
          <ac:graphicFrameMkLst>
            <pc:docMk/>
            <pc:sldMk cId="850675782" sldId="306"/>
            <ac:graphicFrameMk id="5" creationId="{5A44B0A6-C0BB-4498-8C97-6F027E6FBE08}"/>
          </ac:graphicFrameMkLst>
        </pc:graphicFrameChg>
      </pc:sldChg>
      <pc:sldChg chg="addSp delSp modSp add mod modNotesTx">
        <pc:chgData name="Denton-Roach, Leslie - HR" userId="7209545b-e1d9-4077-9e6b-8fa8ce797041" providerId="ADAL" clId="{FCC08C08-5DBF-4FF4-B722-EFC6179E835C}" dt="2020-06-15T21:40:30.381" v="3161" actId="20577"/>
        <pc:sldMkLst>
          <pc:docMk/>
          <pc:sldMk cId="89223421" sldId="307"/>
        </pc:sldMkLst>
        <pc:spChg chg="add del mod">
          <ac:chgData name="Denton-Roach, Leslie - HR" userId="7209545b-e1d9-4077-9e6b-8fa8ce797041" providerId="ADAL" clId="{FCC08C08-5DBF-4FF4-B722-EFC6179E835C}" dt="2020-06-15T21:25:57.258" v="2980"/>
          <ac:spMkLst>
            <pc:docMk/>
            <pc:sldMk cId="89223421" sldId="307"/>
            <ac:spMk id="2" creationId="{910AA501-F1D8-4D90-8B16-908D8640550D}"/>
          </ac:spMkLst>
        </pc:spChg>
        <pc:spChg chg="add del mod">
          <ac:chgData name="Denton-Roach, Leslie - HR" userId="7209545b-e1d9-4077-9e6b-8fa8ce797041" providerId="ADAL" clId="{FCC08C08-5DBF-4FF4-B722-EFC6179E835C}" dt="2020-06-15T21:25:57.258" v="2980"/>
          <ac:spMkLst>
            <pc:docMk/>
            <pc:sldMk cId="89223421" sldId="307"/>
            <ac:spMk id="3" creationId="{B98C8B7A-F0AC-40A6-A630-D5809BDCC7AE}"/>
          </ac:spMkLst>
        </pc:spChg>
        <pc:spChg chg="add del mod">
          <ac:chgData name="Denton-Roach, Leslie - HR" userId="7209545b-e1d9-4077-9e6b-8fa8ce797041" providerId="ADAL" clId="{FCC08C08-5DBF-4FF4-B722-EFC6179E835C}" dt="2020-06-15T21:25:58.767" v="2981"/>
          <ac:spMkLst>
            <pc:docMk/>
            <pc:sldMk cId="89223421" sldId="307"/>
            <ac:spMk id="4" creationId="{40979B61-7F47-4EA1-AC56-CB0C14934EC9}"/>
          </ac:spMkLst>
        </pc:spChg>
        <pc:spChg chg="mod">
          <ac:chgData name="Denton-Roach, Leslie - HR" userId="7209545b-e1d9-4077-9e6b-8fa8ce797041" providerId="ADAL" clId="{FCC08C08-5DBF-4FF4-B722-EFC6179E835C}" dt="2020-06-15T21:34:06.973" v="3054"/>
          <ac:spMkLst>
            <pc:docMk/>
            <pc:sldMk cId="89223421" sldId="307"/>
            <ac:spMk id="5" creationId="{698D05CC-348D-465F-A006-65439BE80165}"/>
          </ac:spMkLst>
        </pc:spChg>
        <pc:spChg chg="add del mod">
          <ac:chgData name="Denton-Roach, Leslie - HR" userId="7209545b-e1d9-4077-9e6b-8fa8ce797041" providerId="ADAL" clId="{FCC08C08-5DBF-4FF4-B722-EFC6179E835C}" dt="2020-06-15T21:25:58.767" v="2981"/>
          <ac:spMkLst>
            <pc:docMk/>
            <pc:sldMk cId="89223421" sldId="307"/>
            <ac:spMk id="6" creationId="{8F77714D-84BE-491C-8021-FB4BACF9545A}"/>
          </ac:spMkLst>
        </pc:spChg>
        <pc:spChg chg="add del mod">
          <ac:chgData name="Denton-Roach, Leslie - HR" userId="7209545b-e1d9-4077-9e6b-8fa8ce797041" providerId="ADAL" clId="{FCC08C08-5DBF-4FF4-B722-EFC6179E835C}" dt="2020-06-15T21:34:06.973" v="3054"/>
          <ac:spMkLst>
            <pc:docMk/>
            <pc:sldMk cId="89223421" sldId="307"/>
            <ac:spMk id="7" creationId="{CC061B4E-3059-42DE-BBFB-90EE1836242D}"/>
          </ac:spMkLst>
        </pc:spChg>
        <pc:spChg chg="add del mod">
          <ac:chgData name="Denton-Roach, Leslie - HR" userId="7209545b-e1d9-4077-9e6b-8fa8ce797041" providerId="ADAL" clId="{FCC08C08-5DBF-4FF4-B722-EFC6179E835C}" dt="2020-06-15T21:34:06.973" v="3054"/>
          <ac:spMkLst>
            <pc:docMk/>
            <pc:sldMk cId="89223421" sldId="307"/>
            <ac:spMk id="8" creationId="{FF6FE6D3-A6EE-4F38-AF8F-AC715F931DCF}"/>
          </ac:spMkLst>
        </pc:spChg>
        <pc:graphicFrameChg chg="add mod">
          <ac:chgData name="Denton-Roach, Leslie - HR" userId="7209545b-e1d9-4077-9e6b-8fa8ce797041" providerId="ADAL" clId="{FCC08C08-5DBF-4FF4-B722-EFC6179E835C}" dt="2020-06-15T21:34:19.467" v="3056" actId="12100"/>
          <ac:graphicFrameMkLst>
            <pc:docMk/>
            <pc:sldMk cId="89223421" sldId="307"/>
            <ac:graphicFrameMk id="40" creationId="{31CBD759-3AE7-4888-9CBE-C63B56ADD015}"/>
          </ac:graphicFrameMkLst>
        </pc:graphicFrameChg>
      </pc:sldChg>
      <pc:sldMasterChg chg="modSldLayout">
        <pc:chgData name="Denton-Roach, Leslie - HR" userId="7209545b-e1d9-4077-9e6b-8fa8ce797041" providerId="ADAL" clId="{FCC08C08-5DBF-4FF4-B722-EFC6179E835C}" dt="2020-06-15T16:37:38.552" v="0"/>
        <pc:sldMasterMkLst>
          <pc:docMk/>
          <pc:sldMasterMk cId="0" sldId="2147483648"/>
        </pc:sldMasterMkLst>
        <pc:sldLayoutChg chg="modSp">
          <pc:chgData name="Denton-Roach, Leslie - HR" userId="7209545b-e1d9-4077-9e6b-8fa8ce797041" providerId="ADAL" clId="{FCC08C08-5DBF-4FF4-B722-EFC6179E835C}" dt="2020-06-15T16:37:38.552" v="0"/>
          <pc:sldLayoutMkLst>
            <pc:docMk/>
            <pc:sldMasterMk cId="0" sldId="2147483648"/>
            <pc:sldLayoutMk cId="2203578919" sldId="2147484366"/>
          </pc:sldLayoutMkLst>
          <pc:spChg chg="mod">
            <ac:chgData name="Denton-Roach, Leslie - HR" userId="7209545b-e1d9-4077-9e6b-8fa8ce797041" providerId="ADAL" clId="{FCC08C08-5DBF-4FF4-B722-EFC6179E835C}" dt="2020-06-15T16:37:38.552" v="0"/>
            <ac:spMkLst>
              <pc:docMk/>
              <pc:sldMasterMk cId="0" sldId="2147483648"/>
              <pc:sldLayoutMk cId="2203578919" sldId="2147484366"/>
              <ac:spMk id="4" creationId="{00000000-0000-0000-0000-000000000000}"/>
            </ac:spMkLst>
          </pc:spChg>
          <pc:spChg chg="mod">
            <ac:chgData name="Denton-Roach, Leslie - HR" userId="7209545b-e1d9-4077-9e6b-8fa8ce797041" providerId="ADAL" clId="{FCC08C08-5DBF-4FF4-B722-EFC6179E835C}" dt="2020-06-15T16:37:38.552" v="0"/>
            <ac:spMkLst>
              <pc:docMk/>
              <pc:sldMasterMk cId="0" sldId="2147483648"/>
              <pc:sldLayoutMk cId="2203578919" sldId="2147484366"/>
              <ac:spMk id="5" creationId="{00000000-0000-0000-0000-000000000000}"/>
            </ac:spMkLst>
          </pc:spChg>
          <pc:spChg chg="mod">
            <ac:chgData name="Denton-Roach, Leslie - HR" userId="7209545b-e1d9-4077-9e6b-8fa8ce797041" providerId="ADAL" clId="{FCC08C08-5DBF-4FF4-B722-EFC6179E835C}" dt="2020-06-15T16:37:38.552" v="0"/>
            <ac:spMkLst>
              <pc:docMk/>
              <pc:sldMasterMk cId="0" sldId="2147483648"/>
              <pc:sldLayoutMk cId="2203578919" sldId="2147484366"/>
              <ac:spMk id="7" creationId="{00000000-0000-0000-0000-000000000000}"/>
            </ac:spMkLst>
          </pc:spChg>
          <pc:spChg chg="mod">
            <ac:chgData name="Denton-Roach, Leslie - HR" userId="7209545b-e1d9-4077-9e6b-8fa8ce797041" providerId="ADAL" clId="{FCC08C08-5DBF-4FF4-B722-EFC6179E835C}" dt="2020-06-15T16:37:38.552" v="0"/>
            <ac:spMkLst>
              <pc:docMk/>
              <pc:sldMasterMk cId="0" sldId="2147483648"/>
              <pc:sldLayoutMk cId="2203578919" sldId="2147484366"/>
              <ac:spMk id="8" creationId="{00000000-0000-0000-0000-000000000000}"/>
            </ac:spMkLst>
          </pc:spChg>
          <pc:picChg chg="mod">
            <ac:chgData name="Denton-Roach, Leslie - HR" userId="7209545b-e1d9-4077-9e6b-8fa8ce797041" providerId="ADAL" clId="{FCC08C08-5DBF-4FF4-B722-EFC6179E835C}" dt="2020-06-15T16:37:38.552" v="0"/>
            <ac:picMkLst>
              <pc:docMk/>
              <pc:sldMasterMk cId="0" sldId="2147483648"/>
              <pc:sldLayoutMk cId="2203578919" sldId="2147484366"/>
              <ac:picMk id="10" creationId="{00000000-0000-0000-0000-000000000000}"/>
            </ac:picMkLst>
          </pc:picChg>
        </pc:sldLayoutChg>
      </pc:sldMasterChg>
      <pc:sldMasterChg chg="modSp delSldLayout modSldLayout">
        <pc:chgData name="Denton-Roach, Leslie - HR" userId="7209545b-e1d9-4077-9e6b-8fa8ce797041" providerId="ADAL" clId="{FCC08C08-5DBF-4FF4-B722-EFC6179E835C}" dt="2020-06-15T21:22:01.227" v="2858" actId="478"/>
        <pc:sldMasterMkLst>
          <pc:docMk/>
          <pc:sldMasterMk cId="600069438" sldId="2147484369"/>
        </pc:sldMasterMkLst>
        <pc:spChg chg="mod">
          <ac:chgData name="Denton-Roach, Leslie - HR" userId="7209545b-e1d9-4077-9e6b-8fa8ce797041" providerId="ADAL" clId="{FCC08C08-5DBF-4FF4-B722-EFC6179E835C}" dt="2020-06-15T16:37:38.552" v="0"/>
          <ac:spMkLst>
            <pc:docMk/>
            <pc:sldMasterMk cId="600069438" sldId="2147484369"/>
            <ac:spMk id="2" creationId="{7B100582-1EFF-4AB6-8BA9-7363AD05A704}"/>
          </ac:spMkLst>
        </pc:spChg>
        <pc:spChg chg="mod">
          <ac:chgData name="Denton-Roach, Leslie - HR" userId="7209545b-e1d9-4077-9e6b-8fa8ce797041" providerId="ADAL" clId="{FCC08C08-5DBF-4FF4-B722-EFC6179E835C}" dt="2020-06-15T16:37:38.552" v="0"/>
          <ac:spMkLst>
            <pc:docMk/>
            <pc:sldMasterMk cId="600069438" sldId="2147484369"/>
            <ac:spMk id="3" creationId="{4618A4E9-9D85-4920-96A5-4DC8762C7CE8}"/>
          </ac:spMkLst>
        </pc:spChg>
        <pc:spChg chg="mod">
          <ac:chgData name="Denton-Roach, Leslie - HR" userId="7209545b-e1d9-4077-9e6b-8fa8ce797041" providerId="ADAL" clId="{FCC08C08-5DBF-4FF4-B722-EFC6179E835C}" dt="2020-06-15T16:37:38.552" v="0"/>
          <ac:spMkLst>
            <pc:docMk/>
            <pc:sldMasterMk cId="600069438" sldId="2147484369"/>
            <ac:spMk id="4" creationId="{6C1988A1-EE2D-47FF-BE31-3283EB563DD6}"/>
          </ac:spMkLst>
        </pc:spChg>
        <pc:spChg chg="mod">
          <ac:chgData name="Denton-Roach, Leslie - HR" userId="7209545b-e1d9-4077-9e6b-8fa8ce797041" providerId="ADAL" clId="{FCC08C08-5DBF-4FF4-B722-EFC6179E835C}" dt="2020-06-15T16:37:38.552" v="0"/>
          <ac:spMkLst>
            <pc:docMk/>
            <pc:sldMasterMk cId="600069438" sldId="2147484369"/>
            <ac:spMk id="5" creationId="{4E41885F-5F9D-41E9-A202-D446EBC56B15}"/>
          </ac:spMkLst>
        </pc:spChg>
        <pc:spChg chg="mod">
          <ac:chgData name="Denton-Roach, Leslie - HR" userId="7209545b-e1d9-4077-9e6b-8fa8ce797041" providerId="ADAL" clId="{FCC08C08-5DBF-4FF4-B722-EFC6179E835C}" dt="2020-06-15T16:37:38.552" v="0"/>
          <ac:spMkLst>
            <pc:docMk/>
            <pc:sldMasterMk cId="600069438" sldId="2147484369"/>
            <ac:spMk id="6" creationId="{5B26A3B8-238A-4A4C-85BA-4D6790E59485}"/>
          </ac:spMkLst>
        </pc:spChg>
        <pc:sldLayoutChg chg="del">
          <pc:chgData name="Denton-Roach, Leslie - HR" userId="7209545b-e1d9-4077-9e6b-8fa8ce797041" providerId="ADAL" clId="{FCC08C08-5DBF-4FF4-B722-EFC6179E835C}" dt="2020-06-15T21:21:35.265" v="2856" actId="2696"/>
          <pc:sldLayoutMkLst>
            <pc:docMk/>
            <pc:sldMasterMk cId="600069438" sldId="2147484369"/>
            <pc:sldLayoutMk cId="2203578919" sldId="2147484366"/>
          </pc:sldLayoutMkLst>
        </pc:sldLayoutChg>
        <pc:sldLayoutChg chg="delSp modSp mod">
          <pc:chgData name="Denton-Roach, Leslie - HR" userId="7209545b-e1d9-4077-9e6b-8fa8ce797041" providerId="ADAL" clId="{FCC08C08-5DBF-4FF4-B722-EFC6179E835C}" dt="2020-06-15T21:20:44.289" v="2844" actId="478"/>
          <pc:sldLayoutMkLst>
            <pc:docMk/>
            <pc:sldMasterMk cId="600069438" sldId="2147484369"/>
            <pc:sldLayoutMk cId="2029565622" sldId="2147484370"/>
          </pc:sldLayoutMkLst>
          <pc:spChg chg="mod">
            <ac:chgData name="Denton-Roach, Leslie - HR" userId="7209545b-e1d9-4077-9e6b-8fa8ce797041" providerId="ADAL" clId="{FCC08C08-5DBF-4FF4-B722-EFC6179E835C}" dt="2020-06-15T16:37:38.552" v="0"/>
            <ac:spMkLst>
              <pc:docMk/>
              <pc:sldMasterMk cId="600069438" sldId="2147484369"/>
              <pc:sldLayoutMk cId="2029565622" sldId="2147484370"/>
              <ac:spMk id="2" creationId="{01D2F607-1665-43B5-B014-23FB3CD82C46}"/>
            </ac:spMkLst>
          </pc:spChg>
          <pc:spChg chg="mod">
            <ac:chgData name="Denton-Roach, Leslie - HR" userId="7209545b-e1d9-4077-9e6b-8fa8ce797041" providerId="ADAL" clId="{FCC08C08-5DBF-4FF4-B722-EFC6179E835C}" dt="2020-06-15T16:37:38.552" v="0"/>
            <ac:spMkLst>
              <pc:docMk/>
              <pc:sldMasterMk cId="600069438" sldId="2147484369"/>
              <pc:sldLayoutMk cId="2029565622" sldId="2147484370"/>
              <ac:spMk id="3" creationId="{078839BE-C028-42FD-9CCD-0C4E6FF40E20}"/>
            </ac:spMkLst>
          </pc:spChg>
          <pc:spChg chg="del mod">
            <ac:chgData name="Denton-Roach, Leslie - HR" userId="7209545b-e1d9-4077-9e6b-8fa8ce797041" providerId="ADAL" clId="{FCC08C08-5DBF-4FF4-B722-EFC6179E835C}" dt="2020-06-15T16:38:10.159" v="1" actId="478"/>
            <ac:spMkLst>
              <pc:docMk/>
              <pc:sldMasterMk cId="600069438" sldId="2147484369"/>
              <pc:sldLayoutMk cId="2029565622" sldId="2147484370"/>
              <ac:spMk id="6" creationId="{A54BFADE-8687-4B0A-ABAC-2DC6BFD500AE}"/>
            </ac:spMkLst>
          </pc:spChg>
          <pc:picChg chg="del mod">
            <ac:chgData name="Denton-Roach, Leslie - HR" userId="7209545b-e1d9-4077-9e6b-8fa8ce797041" providerId="ADAL" clId="{FCC08C08-5DBF-4FF4-B722-EFC6179E835C}" dt="2020-06-15T21:20:44.289" v="2844" actId="478"/>
            <ac:picMkLst>
              <pc:docMk/>
              <pc:sldMasterMk cId="600069438" sldId="2147484369"/>
              <pc:sldLayoutMk cId="2029565622" sldId="2147484370"/>
              <ac:picMk id="5" creationId="{06F0AB79-54BE-4EE8-B633-453BAD852ECF}"/>
            </ac:picMkLst>
          </pc:picChg>
          <pc:picChg chg="mod">
            <ac:chgData name="Denton-Roach, Leslie - HR" userId="7209545b-e1d9-4077-9e6b-8fa8ce797041" providerId="ADAL" clId="{FCC08C08-5DBF-4FF4-B722-EFC6179E835C}" dt="2020-06-15T16:37:38.552" v="0"/>
            <ac:picMkLst>
              <pc:docMk/>
              <pc:sldMasterMk cId="600069438" sldId="2147484369"/>
              <pc:sldLayoutMk cId="2029565622" sldId="2147484370"/>
              <ac:picMk id="8" creationId="{D824E6D4-A4E0-417C-82E5-9B6499418404}"/>
            </ac:picMkLst>
          </pc:pic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4228382940" sldId="2147484371"/>
          </pc:sldLayoutMkLst>
          <pc:spChg chg="mod">
            <ac:chgData name="Denton-Roach, Leslie - HR" userId="7209545b-e1d9-4077-9e6b-8fa8ce797041" providerId="ADAL" clId="{FCC08C08-5DBF-4FF4-B722-EFC6179E835C}" dt="2020-06-15T16:37:38.552" v="0"/>
            <ac:spMkLst>
              <pc:docMk/>
              <pc:sldMasterMk cId="600069438" sldId="2147484369"/>
              <pc:sldLayoutMk cId="4228382940" sldId="2147484371"/>
              <ac:spMk id="3" creationId="{879A6221-541A-44DA-A695-C8E80DA66E5D}"/>
            </ac:spMkLst>
          </pc:spChg>
          <pc:spChg chg="mod">
            <ac:chgData name="Denton-Roach, Leslie - HR" userId="7209545b-e1d9-4077-9e6b-8fa8ce797041" providerId="ADAL" clId="{FCC08C08-5DBF-4FF4-B722-EFC6179E835C}" dt="2020-06-15T16:37:38.552" v="0"/>
            <ac:spMkLst>
              <pc:docMk/>
              <pc:sldMasterMk cId="600069438" sldId="2147484369"/>
              <pc:sldLayoutMk cId="4228382940" sldId="2147484371"/>
              <ac:spMk id="6" creationId="{E6A14ADF-3C1A-47A4-8FB0-43E29BFBBC03}"/>
            </ac:spMkLst>
          </pc:spChg>
          <pc:spChg chg="mod">
            <ac:chgData name="Denton-Roach, Leslie - HR" userId="7209545b-e1d9-4077-9e6b-8fa8ce797041" providerId="ADAL" clId="{FCC08C08-5DBF-4FF4-B722-EFC6179E835C}" dt="2020-06-15T16:37:38.552" v="0"/>
            <ac:spMkLst>
              <pc:docMk/>
              <pc:sldMasterMk cId="600069438" sldId="2147484369"/>
              <pc:sldLayoutMk cId="4228382940" sldId="2147484371"/>
              <ac:spMk id="7" creationId="{157DC0D3-0C56-46C8-83B9-FFBAFFB06E09}"/>
            </ac:spMkLst>
          </pc:spChg>
          <pc:spChg chg="mod">
            <ac:chgData name="Denton-Roach, Leslie - HR" userId="7209545b-e1d9-4077-9e6b-8fa8ce797041" providerId="ADAL" clId="{FCC08C08-5DBF-4FF4-B722-EFC6179E835C}" dt="2020-06-15T16:37:38.552" v="0"/>
            <ac:spMkLst>
              <pc:docMk/>
              <pc:sldMasterMk cId="600069438" sldId="2147484369"/>
              <pc:sldLayoutMk cId="4228382940" sldId="2147484371"/>
              <ac:spMk id="8" creationId="{ACA58DDD-C2F7-4304-84EC-D6542CC6AE01}"/>
            </ac:spMkLst>
          </pc:spChg>
          <pc:spChg chg="mod">
            <ac:chgData name="Denton-Roach, Leslie - HR" userId="7209545b-e1d9-4077-9e6b-8fa8ce797041" providerId="ADAL" clId="{FCC08C08-5DBF-4FF4-B722-EFC6179E835C}" dt="2020-06-15T16:37:38.552" v="0"/>
            <ac:spMkLst>
              <pc:docMk/>
              <pc:sldMasterMk cId="600069438" sldId="2147484369"/>
              <pc:sldLayoutMk cId="4228382940" sldId="2147484371"/>
              <ac:spMk id="10" creationId="{07970B56-FBA7-48DF-A682-0BFC2DF2EC1F}"/>
            </ac:spMkLst>
          </pc:spChg>
          <pc:spChg chg="mod">
            <ac:chgData name="Denton-Roach, Leslie - HR" userId="7209545b-e1d9-4077-9e6b-8fa8ce797041" providerId="ADAL" clId="{FCC08C08-5DBF-4FF4-B722-EFC6179E835C}" dt="2020-06-15T16:37:38.552" v="0"/>
            <ac:spMkLst>
              <pc:docMk/>
              <pc:sldMasterMk cId="600069438" sldId="2147484369"/>
              <pc:sldLayoutMk cId="4228382940" sldId="2147484371"/>
              <ac:spMk id="11" creationId="{F409C86D-0BE3-4A54-A6F3-8929A30B9A1A}"/>
            </ac:spMkLst>
          </pc:spChg>
          <pc:spChg chg="mod">
            <ac:chgData name="Denton-Roach, Leslie - HR" userId="7209545b-e1d9-4077-9e6b-8fa8ce797041" providerId="ADAL" clId="{FCC08C08-5DBF-4FF4-B722-EFC6179E835C}" dt="2020-06-15T16:37:38.552" v="0"/>
            <ac:spMkLst>
              <pc:docMk/>
              <pc:sldMasterMk cId="600069438" sldId="2147484369"/>
              <pc:sldLayoutMk cId="4228382940" sldId="2147484371"/>
              <ac:spMk id="13" creationId="{58ECDBB3-D693-4D37-B3D5-2B13EAC02407}"/>
            </ac:spMkLst>
          </pc:spChg>
          <pc:spChg chg="mod">
            <ac:chgData name="Denton-Roach, Leslie - HR" userId="7209545b-e1d9-4077-9e6b-8fa8ce797041" providerId="ADAL" clId="{FCC08C08-5DBF-4FF4-B722-EFC6179E835C}" dt="2020-06-15T16:37:38.552" v="0"/>
            <ac:spMkLst>
              <pc:docMk/>
              <pc:sldMasterMk cId="600069438" sldId="2147484369"/>
              <pc:sldLayoutMk cId="4228382940" sldId="2147484371"/>
              <ac:spMk id="14" creationId="{0E2BB8DC-597F-4A97-8BAC-AB45036740BD}"/>
            </ac:spMkLst>
          </pc:spChg>
          <pc:spChg chg="mod">
            <ac:chgData name="Denton-Roach, Leslie - HR" userId="7209545b-e1d9-4077-9e6b-8fa8ce797041" providerId="ADAL" clId="{FCC08C08-5DBF-4FF4-B722-EFC6179E835C}" dt="2020-06-15T16:37:38.552" v="0"/>
            <ac:spMkLst>
              <pc:docMk/>
              <pc:sldMasterMk cId="600069438" sldId="2147484369"/>
              <pc:sldLayoutMk cId="4228382940" sldId="2147484371"/>
              <ac:spMk id="15" creationId="{53231490-6F98-43EB-BF36-5AB7D7924F17}"/>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1132053100" sldId="2147484372"/>
          </pc:sldLayoutMkLst>
          <pc:spChg chg="mod">
            <ac:chgData name="Denton-Roach, Leslie - HR" userId="7209545b-e1d9-4077-9e6b-8fa8ce797041" providerId="ADAL" clId="{FCC08C08-5DBF-4FF4-B722-EFC6179E835C}" dt="2020-06-15T16:37:38.552" v="0"/>
            <ac:spMkLst>
              <pc:docMk/>
              <pc:sldMasterMk cId="600069438" sldId="2147484369"/>
              <pc:sldLayoutMk cId="1132053100" sldId="2147484372"/>
              <ac:spMk id="3" creationId="{879A6221-541A-44DA-A695-C8E80DA66E5D}"/>
            </ac:spMkLst>
          </pc:spChg>
          <pc:spChg chg="mod">
            <ac:chgData name="Denton-Roach, Leslie - HR" userId="7209545b-e1d9-4077-9e6b-8fa8ce797041" providerId="ADAL" clId="{FCC08C08-5DBF-4FF4-B722-EFC6179E835C}" dt="2020-06-15T16:37:38.552" v="0"/>
            <ac:spMkLst>
              <pc:docMk/>
              <pc:sldMasterMk cId="600069438" sldId="2147484369"/>
              <pc:sldLayoutMk cId="1132053100" sldId="2147484372"/>
              <ac:spMk id="7" creationId="{157DC0D3-0C56-46C8-83B9-FFBAFFB06E09}"/>
            </ac:spMkLst>
          </pc:spChg>
          <pc:spChg chg="mod">
            <ac:chgData name="Denton-Roach, Leslie - HR" userId="7209545b-e1d9-4077-9e6b-8fa8ce797041" providerId="ADAL" clId="{FCC08C08-5DBF-4FF4-B722-EFC6179E835C}" dt="2020-06-15T16:37:38.552" v="0"/>
            <ac:spMkLst>
              <pc:docMk/>
              <pc:sldMasterMk cId="600069438" sldId="2147484369"/>
              <pc:sldLayoutMk cId="1132053100" sldId="2147484372"/>
              <ac:spMk id="8" creationId="{ACA58DDD-C2F7-4304-84EC-D6542CC6AE01}"/>
            </ac:spMkLst>
          </pc:spChg>
          <pc:spChg chg="mod">
            <ac:chgData name="Denton-Roach, Leslie - HR" userId="7209545b-e1d9-4077-9e6b-8fa8ce797041" providerId="ADAL" clId="{FCC08C08-5DBF-4FF4-B722-EFC6179E835C}" dt="2020-06-15T16:37:38.552" v="0"/>
            <ac:spMkLst>
              <pc:docMk/>
              <pc:sldMasterMk cId="600069438" sldId="2147484369"/>
              <pc:sldLayoutMk cId="1132053100" sldId="2147484372"/>
              <ac:spMk id="10" creationId="{07970B56-FBA7-48DF-A682-0BFC2DF2EC1F}"/>
            </ac:spMkLst>
          </pc:spChg>
          <pc:spChg chg="mod">
            <ac:chgData name="Denton-Roach, Leslie - HR" userId="7209545b-e1d9-4077-9e6b-8fa8ce797041" providerId="ADAL" clId="{FCC08C08-5DBF-4FF4-B722-EFC6179E835C}" dt="2020-06-15T16:37:38.552" v="0"/>
            <ac:spMkLst>
              <pc:docMk/>
              <pc:sldMasterMk cId="600069438" sldId="2147484369"/>
              <pc:sldLayoutMk cId="1132053100" sldId="2147484372"/>
              <ac:spMk id="13" creationId="{DD0848BA-DD8C-4212-B516-895183F2B77B}"/>
            </ac:spMkLst>
          </pc:spChg>
          <pc:spChg chg="mod">
            <ac:chgData name="Denton-Roach, Leslie - HR" userId="7209545b-e1d9-4077-9e6b-8fa8ce797041" providerId="ADAL" clId="{FCC08C08-5DBF-4FF4-B722-EFC6179E835C}" dt="2020-06-15T16:37:38.552" v="0"/>
            <ac:spMkLst>
              <pc:docMk/>
              <pc:sldMasterMk cId="600069438" sldId="2147484369"/>
              <pc:sldLayoutMk cId="1132053100" sldId="2147484372"/>
              <ac:spMk id="14" creationId="{71CF499C-A853-46D7-8CC9-42E8AD327788}"/>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1493902393" sldId="2147484373"/>
          </pc:sldLayoutMkLst>
          <pc:spChg chg="mod">
            <ac:chgData name="Denton-Roach, Leslie - HR" userId="7209545b-e1d9-4077-9e6b-8fa8ce797041" providerId="ADAL" clId="{FCC08C08-5DBF-4FF4-B722-EFC6179E835C}" dt="2020-06-15T16:37:38.552" v="0"/>
            <ac:spMkLst>
              <pc:docMk/>
              <pc:sldMasterMk cId="600069438" sldId="2147484369"/>
              <pc:sldLayoutMk cId="1493902393" sldId="2147484373"/>
              <ac:spMk id="3" creationId="{0AF647C2-1692-42BB-B71A-5A652C98C26B}"/>
            </ac:spMkLst>
          </pc:spChg>
          <pc:spChg chg="mod">
            <ac:chgData name="Denton-Roach, Leslie - HR" userId="7209545b-e1d9-4077-9e6b-8fa8ce797041" providerId="ADAL" clId="{FCC08C08-5DBF-4FF4-B722-EFC6179E835C}" dt="2020-06-15T16:37:38.552" v="0"/>
            <ac:spMkLst>
              <pc:docMk/>
              <pc:sldMasterMk cId="600069438" sldId="2147484369"/>
              <pc:sldLayoutMk cId="1493902393" sldId="2147484373"/>
              <ac:spMk id="4" creationId="{8112100E-042B-4C20-8D8F-B0A615B1DBE0}"/>
            </ac:spMkLst>
          </pc:spChg>
          <pc:spChg chg="mod">
            <ac:chgData name="Denton-Roach, Leslie - HR" userId="7209545b-e1d9-4077-9e6b-8fa8ce797041" providerId="ADAL" clId="{FCC08C08-5DBF-4FF4-B722-EFC6179E835C}" dt="2020-06-15T16:37:38.552" v="0"/>
            <ac:spMkLst>
              <pc:docMk/>
              <pc:sldMasterMk cId="600069438" sldId="2147484369"/>
              <pc:sldLayoutMk cId="1493902393" sldId="2147484373"/>
              <ac:spMk id="8" creationId="{4A336914-A91B-4A1E-A62C-FDC673B8753C}"/>
            </ac:spMkLst>
          </pc:spChg>
          <pc:spChg chg="mod">
            <ac:chgData name="Denton-Roach, Leslie - HR" userId="7209545b-e1d9-4077-9e6b-8fa8ce797041" providerId="ADAL" clId="{FCC08C08-5DBF-4FF4-B722-EFC6179E835C}" dt="2020-06-15T16:37:38.552" v="0"/>
            <ac:spMkLst>
              <pc:docMk/>
              <pc:sldMasterMk cId="600069438" sldId="2147484369"/>
              <pc:sldLayoutMk cId="1493902393" sldId="2147484373"/>
              <ac:spMk id="10" creationId="{8B712251-B952-4775-94CF-86F341E071C1}"/>
            </ac:spMkLst>
          </pc:spChg>
          <pc:spChg chg="mod">
            <ac:chgData name="Denton-Roach, Leslie - HR" userId="7209545b-e1d9-4077-9e6b-8fa8ce797041" providerId="ADAL" clId="{FCC08C08-5DBF-4FF4-B722-EFC6179E835C}" dt="2020-06-15T16:37:38.552" v="0"/>
            <ac:spMkLst>
              <pc:docMk/>
              <pc:sldMasterMk cId="600069438" sldId="2147484369"/>
              <pc:sldLayoutMk cId="1493902393" sldId="2147484373"/>
              <ac:spMk id="11" creationId="{253FF357-3FEB-4028-A8D5-4E435B35DA54}"/>
            </ac:spMkLst>
          </pc:spChg>
          <pc:spChg chg="mod">
            <ac:chgData name="Denton-Roach, Leslie - HR" userId="7209545b-e1d9-4077-9e6b-8fa8ce797041" providerId="ADAL" clId="{FCC08C08-5DBF-4FF4-B722-EFC6179E835C}" dt="2020-06-15T16:37:38.552" v="0"/>
            <ac:spMkLst>
              <pc:docMk/>
              <pc:sldMasterMk cId="600069438" sldId="2147484369"/>
              <pc:sldLayoutMk cId="1493902393" sldId="2147484373"/>
              <ac:spMk id="13" creationId="{F6BC0D41-3117-4DE9-90A7-10808619D502}"/>
            </ac:spMkLst>
          </pc:spChg>
          <pc:spChg chg="mod">
            <ac:chgData name="Denton-Roach, Leslie - HR" userId="7209545b-e1d9-4077-9e6b-8fa8ce797041" providerId="ADAL" clId="{FCC08C08-5DBF-4FF4-B722-EFC6179E835C}" dt="2020-06-15T16:37:38.552" v="0"/>
            <ac:spMkLst>
              <pc:docMk/>
              <pc:sldMasterMk cId="600069438" sldId="2147484369"/>
              <pc:sldLayoutMk cId="1493902393" sldId="2147484373"/>
              <ac:spMk id="14" creationId="{7DFBD686-38FF-47FA-B9A4-95A084CF437E}"/>
            </ac:spMkLst>
          </pc:spChg>
          <pc:spChg chg="mod">
            <ac:chgData name="Denton-Roach, Leslie - HR" userId="7209545b-e1d9-4077-9e6b-8fa8ce797041" providerId="ADAL" clId="{FCC08C08-5DBF-4FF4-B722-EFC6179E835C}" dt="2020-06-15T16:37:38.552" v="0"/>
            <ac:spMkLst>
              <pc:docMk/>
              <pc:sldMasterMk cId="600069438" sldId="2147484369"/>
              <pc:sldLayoutMk cId="1493902393" sldId="2147484373"/>
              <ac:spMk id="15" creationId="{03AED842-940A-45C1-94F4-EF253A869DC7}"/>
            </ac:spMkLst>
          </pc:spChg>
          <pc:spChg chg="mod">
            <ac:chgData name="Denton-Roach, Leslie - HR" userId="7209545b-e1d9-4077-9e6b-8fa8ce797041" providerId="ADAL" clId="{FCC08C08-5DBF-4FF4-B722-EFC6179E835C}" dt="2020-06-15T16:37:38.552" v="0"/>
            <ac:spMkLst>
              <pc:docMk/>
              <pc:sldMasterMk cId="600069438" sldId="2147484369"/>
              <pc:sldLayoutMk cId="1493902393" sldId="2147484373"/>
              <ac:spMk id="16" creationId="{DE5A69AF-41C0-41EC-9225-046132EE0796}"/>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4028071881" sldId="2147484374"/>
          </pc:sldLayoutMkLst>
          <pc:spChg chg="mod">
            <ac:chgData name="Denton-Roach, Leslie - HR" userId="7209545b-e1d9-4077-9e6b-8fa8ce797041" providerId="ADAL" clId="{FCC08C08-5DBF-4FF4-B722-EFC6179E835C}" dt="2020-06-15T16:37:38.552" v="0"/>
            <ac:spMkLst>
              <pc:docMk/>
              <pc:sldMasterMk cId="600069438" sldId="2147484369"/>
              <pc:sldLayoutMk cId="4028071881" sldId="2147484374"/>
              <ac:spMk id="3" creationId="{0AF647C2-1692-42BB-B71A-5A652C98C26B}"/>
            </ac:spMkLst>
          </pc:spChg>
          <pc:spChg chg="mod">
            <ac:chgData name="Denton-Roach, Leslie - HR" userId="7209545b-e1d9-4077-9e6b-8fa8ce797041" providerId="ADAL" clId="{FCC08C08-5DBF-4FF4-B722-EFC6179E835C}" dt="2020-06-15T16:37:38.552" v="0"/>
            <ac:spMkLst>
              <pc:docMk/>
              <pc:sldMasterMk cId="600069438" sldId="2147484369"/>
              <pc:sldLayoutMk cId="4028071881" sldId="2147484374"/>
              <ac:spMk id="5" creationId="{CB8D4A0C-6936-4778-AF38-9DFEDD4C848B}"/>
            </ac:spMkLst>
          </pc:spChg>
          <pc:spChg chg="mod">
            <ac:chgData name="Denton-Roach, Leslie - HR" userId="7209545b-e1d9-4077-9e6b-8fa8ce797041" providerId="ADAL" clId="{FCC08C08-5DBF-4FF4-B722-EFC6179E835C}" dt="2020-06-15T16:37:38.552" v="0"/>
            <ac:spMkLst>
              <pc:docMk/>
              <pc:sldMasterMk cId="600069438" sldId="2147484369"/>
              <pc:sldLayoutMk cId="4028071881" sldId="2147484374"/>
              <ac:spMk id="8" creationId="{4A336914-A91B-4A1E-A62C-FDC673B8753C}"/>
            </ac:spMkLst>
          </pc:spChg>
          <pc:spChg chg="mod">
            <ac:chgData name="Denton-Roach, Leslie - HR" userId="7209545b-e1d9-4077-9e6b-8fa8ce797041" providerId="ADAL" clId="{FCC08C08-5DBF-4FF4-B722-EFC6179E835C}" dt="2020-06-15T16:37:38.552" v="0"/>
            <ac:spMkLst>
              <pc:docMk/>
              <pc:sldMasterMk cId="600069438" sldId="2147484369"/>
              <pc:sldLayoutMk cId="4028071881" sldId="2147484374"/>
              <ac:spMk id="10" creationId="{8B712251-B952-4775-94CF-86F341E071C1}"/>
            </ac:spMkLst>
          </pc:spChg>
          <pc:spChg chg="mod">
            <ac:chgData name="Denton-Roach, Leslie - HR" userId="7209545b-e1d9-4077-9e6b-8fa8ce797041" providerId="ADAL" clId="{FCC08C08-5DBF-4FF4-B722-EFC6179E835C}" dt="2020-06-15T16:37:38.552" v="0"/>
            <ac:spMkLst>
              <pc:docMk/>
              <pc:sldMasterMk cId="600069438" sldId="2147484369"/>
              <pc:sldLayoutMk cId="4028071881" sldId="2147484374"/>
              <ac:spMk id="11" creationId="{253FF357-3FEB-4028-A8D5-4E435B35DA54}"/>
            </ac:spMkLst>
          </pc:spChg>
          <pc:spChg chg="mod">
            <ac:chgData name="Denton-Roach, Leslie - HR" userId="7209545b-e1d9-4077-9e6b-8fa8ce797041" providerId="ADAL" clId="{FCC08C08-5DBF-4FF4-B722-EFC6179E835C}" dt="2020-06-15T16:37:38.552" v="0"/>
            <ac:spMkLst>
              <pc:docMk/>
              <pc:sldMasterMk cId="600069438" sldId="2147484369"/>
              <pc:sldLayoutMk cId="4028071881" sldId="2147484374"/>
              <ac:spMk id="13" creationId="{F6BC0D41-3117-4DE9-90A7-10808619D502}"/>
            </ac:spMkLst>
          </pc:spChg>
          <pc:spChg chg="mod">
            <ac:chgData name="Denton-Roach, Leslie - HR" userId="7209545b-e1d9-4077-9e6b-8fa8ce797041" providerId="ADAL" clId="{FCC08C08-5DBF-4FF4-B722-EFC6179E835C}" dt="2020-06-15T16:37:38.552" v="0"/>
            <ac:spMkLst>
              <pc:docMk/>
              <pc:sldMasterMk cId="600069438" sldId="2147484369"/>
              <pc:sldLayoutMk cId="4028071881" sldId="2147484374"/>
              <ac:spMk id="14" creationId="{7DFBD686-38FF-47FA-B9A4-95A084CF437E}"/>
            </ac:spMkLst>
          </pc:spChg>
          <pc:spChg chg="mod">
            <ac:chgData name="Denton-Roach, Leslie - HR" userId="7209545b-e1d9-4077-9e6b-8fa8ce797041" providerId="ADAL" clId="{FCC08C08-5DBF-4FF4-B722-EFC6179E835C}" dt="2020-06-15T16:37:38.552" v="0"/>
            <ac:spMkLst>
              <pc:docMk/>
              <pc:sldMasterMk cId="600069438" sldId="2147484369"/>
              <pc:sldLayoutMk cId="4028071881" sldId="2147484374"/>
              <ac:spMk id="15" creationId="{03AED842-940A-45C1-94F4-EF253A869DC7}"/>
            </ac:spMkLst>
          </pc:spChg>
          <pc:spChg chg="mod">
            <ac:chgData name="Denton-Roach, Leslie - HR" userId="7209545b-e1d9-4077-9e6b-8fa8ce797041" providerId="ADAL" clId="{FCC08C08-5DBF-4FF4-B722-EFC6179E835C}" dt="2020-06-15T16:37:38.552" v="0"/>
            <ac:spMkLst>
              <pc:docMk/>
              <pc:sldMasterMk cId="600069438" sldId="2147484369"/>
              <pc:sldLayoutMk cId="4028071881" sldId="2147484374"/>
              <ac:spMk id="16" creationId="{DE5A69AF-41C0-41EC-9225-046132EE0796}"/>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848286123" sldId="2147484375"/>
          </pc:sldLayoutMkLst>
          <pc:spChg chg="mod">
            <ac:chgData name="Denton-Roach, Leslie - HR" userId="7209545b-e1d9-4077-9e6b-8fa8ce797041" providerId="ADAL" clId="{FCC08C08-5DBF-4FF4-B722-EFC6179E835C}" dt="2020-06-15T16:37:38.552" v="0"/>
            <ac:spMkLst>
              <pc:docMk/>
              <pc:sldMasterMk cId="600069438" sldId="2147484369"/>
              <pc:sldLayoutMk cId="848286123" sldId="2147484375"/>
              <ac:spMk id="3" creationId="{0AF647C2-1692-42BB-B71A-5A652C98C26B}"/>
            </ac:spMkLst>
          </pc:spChg>
          <pc:spChg chg="mod">
            <ac:chgData name="Denton-Roach, Leslie - HR" userId="7209545b-e1d9-4077-9e6b-8fa8ce797041" providerId="ADAL" clId="{FCC08C08-5DBF-4FF4-B722-EFC6179E835C}" dt="2020-06-15T16:37:38.552" v="0"/>
            <ac:spMkLst>
              <pc:docMk/>
              <pc:sldMasterMk cId="600069438" sldId="2147484369"/>
              <pc:sldLayoutMk cId="848286123" sldId="2147484375"/>
              <ac:spMk id="5" creationId="{CB8D4A0C-6936-4778-AF38-9DFEDD4C848B}"/>
            </ac:spMkLst>
          </pc:spChg>
          <pc:spChg chg="mod">
            <ac:chgData name="Denton-Roach, Leslie - HR" userId="7209545b-e1d9-4077-9e6b-8fa8ce797041" providerId="ADAL" clId="{FCC08C08-5DBF-4FF4-B722-EFC6179E835C}" dt="2020-06-15T16:37:38.552" v="0"/>
            <ac:spMkLst>
              <pc:docMk/>
              <pc:sldMasterMk cId="600069438" sldId="2147484369"/>
              <pc:sldLayoutMk cId="848286123" sldId="2147484375"/>
              <ac:spMk id="8" creationId="{4A336914-A91B-4A1E-A62C-FDC673B8753C}"/>
            </ac:spMkLst>
          </pc:spChg>
          <pc:spChg chg="mod">
            <ac:chgData name="Denton-Roach, Leslie - HR" userId="7209545b-e1d9-4077-9e6b-8fa8ce797041" providerId="ADAL" clId="{FCC08C08-5DBF-4FF4-B722-EFC6179E835C}" dt="2020-06-15T16:37:38.552" v="0"/>
            <ac:spMkLst>
              <pc:docMk/>
              <pc:sldMasterMk cId="600069438" sldId="2147484369"/>
              <pc:sldLayoutMk cId="848286123" sldId="2147484375"/>
              <ac:spMk id="10" creationId="{8B712251-B952-4775-94CF-86F341E071C1}"/>
            </ac:spMkLst>
          </pc:spChg>
          <pc:spChg chg="mod">
            <ac:chgData name="Denton-Roach, Leslie - HR" userId="7209545b-e1d9-4077-9e6b-8fa8ce797041" providerId="ADAL" clId="{FCC08C08-5DBF-4FF4-B722-EFC6179E835C}" dt="2020-06-15T16:37:38.552" v="0"/>
            <ac:spMkLst>
              <pc:docMk/>
              <pc:sldMasterMk cId="600069438" sldId="2147484369"/>
              <pc:sldLayoutMk cId="848286123" sldId="2147484375"/>
              <ac:spMk id="11" creationId="{253FF357-3FEB-4028-A8D5-4E435B35DA54}"/>
            </ac:spMkLst>
          </pc:spChg>
          <pc:spChg chg="mod">
            <ac:chgData name="Denton-Roach, Leslie - HR" userId="7209545b-e1d9-4077-9e6b-8fa8ce797041" providerId="ADAL" clId="{FCC08C08-5DBF-4FF4-B722-EFC6179E835C}" dt="2020-06-15T16:37:38.552" v="0"/>
            <ac:spMkLst>
              <pc:docMk/>
              <pc:sldMasterMk cId="600069438" sldId="2147484369"/>
              <pc:sldLayoutMk cId="848286123" sldId="2147484375"/>
              <ac:spMk id="13" creationId="{F6BC0D41-3117-4DE9-90A7-10808619D502}"/>
            </ac:spMkLst>
          </pc:spChg>
          <pc:spChg chg="mod">
            <ac:chgData name="Denton-Roach, Leslie - HR" userId="7209545b-e1d9-4077-9e6b-8fa8ce797041" providerId="ADAL" clId="{FCC08C08-5DBF-4FF4-B722-EFC6179E835C}" dt="2020-06-15T16:37:38.552" v="0"/>
            <ac:spMkLst>
              <pc:docMk/>
              <pc:sldMasterMk cId="600069438" sldId="2147484369"/>
              <pc:sldLayoutMk cId="848286123" sldId="2147484375"/>
              <ac:spMk id="16" creationId="{DE5A69AF-41C0-41EC-9225-046132EE0796}"/>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4129711399" sldId="2147484376"/>
          </pc:sldLayoutMkLst>
          <pc:spChg chg="mod">
            <ac:chgData name="Denton-Roach, Leslie - HR" userId="7209545b-e1d9-4077-9e6b-8fa8ce797041" providerId="ADAL" clId="{FCC08C08-5DBF-4FF4-B722-EFC6179E835C}" dt="2020-06-15T16:37:38.552" v="0"/>
            <ac:spMkLst>
              <pc:docMk/>
              <pc:sldMasterMk cId="600069438" sldId="2147484369"/>
              <pc:sldLayoutMk cId="4129711399" sldId="2147484376"/>
              <ac:spMk id="3" creationId="{0AF647C2-1692-42BB-B71A-5A652C98C26B}"/>
            </ac:spMkLst>
          </pc:spChg>
          <pc:spChg chg="mod">
            <ac:chgData name="Denton-Roach, Leslie - HR" userId="7209545b-e1d9-4077-9e6b-8fa8ce797041" providerId="ADAL" clId="{FCC08C08-5DBF-4FF4-B722-EFC6179E835C}" dt="2020-06-15T16:37:38.552" v="0"/>
            <ac:spMkLst>
              <pc:docMk/>
              <pc:sldMasterMk cId="600069438" sldId="2147484369"/>
              <pc:sldLayoutMk cId="4129711399" sldId="2147484376"/>
              <ac:spMk id="4" creationId="{8112100E-042B-4C20-8D8F-B0A615B1DBE0}"/>
            </ac:spMkLst>
          </pc:spChg>
          <pc:spChg chg="mod">
            <ac:chgData name="Denton-Roach, Leslie - HR" userId="7209545b-e1d9-4077-9e6b-8fa8ce797041" providerId="ADAL" clId="{FCC08C08-5DBF-4FF4-B722-EFC6179E835C}" dt="2020-06-15T16:37:38.552" v="0"/>
            <ac:spMkLst>
              <pc:docMk/>
              <pc:sldMasterMk cId="600069438" sldId="2147484369"/>
              <pc:sldLayoutMk cId="4129711399" sldId="2147484376"/>
              <ac:spMk id="8" creationId="{4A336914-A91B-4A1E-A62C-FDC673B8753C}"/>
            </ac:spMkLst>
          </pc:spChg>
          <pc:spChg chg="mod">
            <ac:chgData name="Denton-Roach, Leslie - HR" userId="7209545b-e1d9-4077-9e6b-8fa8ce797041" providerId="ADAL" clId="{FCC08C08-5DBF-4FF4-B722-EFC6179E835C}" dt="2020-06-15T16:37:38.552" v="0"/>
            <ac:spMkLst>
              <pc:docMk/>
              <pc:sldMasterMk cId="600069438" sldId="2147484369"/>
              <pc:sldLayoutMk cId="4129711399" sldId="2147484376"/>
              <ac:spMk id="9" creationId="{DAEF514E-6713-497B-B38E-E658FA4633E9}"/>
            </ac:spMkLst>
          </pc:spChg>
          <pc:spChg chg="mod">
            <ac:chgData name="Denton-Roach, Leslie - HR" userId="7209545b-e1d9-4077-9e6b-8fa8ce797041" providerId="ADAL" clId="{FCC08C08-5DBF-4FF4-B722-EFC6179E835C}" dt="2020-06-15T16:37:38.552" v="0"/>
            <ac:spMkLst>
              <pc:docMk/>
              <pc:sldMasterMk cId="600069438" sldId="2147484369"/>
              <pc:sldLayoutMk cId="4129711399" sldId="2147484376"/>
              <ac:spMk id="10" creationId="{8B712251-B952-4775-94CF-86F341E071C1}"/>
            </ac:spMkLst>
          </pc:spChg>
          <pc:spChg chg="mod">
            <ac:chgData name="Denton-Roach, Leslie - HR" userId="7209545b-e1d9-4077-9e6b-8fa8ce797041" providerId="ADAL" clId="{FCC08C08-5DBF-4FF4-B722-EFC6179E835C}" dt="2020-06-15T16:37:38.552" v="0"/>
            <ac:spMkLst>
              <pc:docMk/>
              <pc:sldMasterMk cId="600069438" sldId="2147484369"/>
              <pc:sldLayoutMk cId="4129711399" sldId="2147484376"/>
              <ac:spMk id="11" creationId="{253FF357-3FEB-4028-A8D5-4E435B35DA54}"/>
            </ac:spMkLst>
          </pc:spChg>
          <pc:spChg chg="mod">
            <ac:chgData name="Denton-Roach, Leslie - HR" userId="7209545b-e1d9-4077-9e6b-8fa8ce797041" providerId="ADAL" clId="{FCC08C08-5DBF-4FF4-B722-EFC6179E835C}" dt="2020-06-15T16:37:38.552" v="0"/>
            <ac:spMkLst>
              <pc:docMk/>
              <pc:sldMasterMk cId="600069438" sldId="2147484369"/>
              <pc:sldLayoutMk cId="4129711399" sldId="2147484376"/>
              <ac:spMk id="13" creationId="{F6BC0D41-3117-4DE9-90A7-10808619D502}"/>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1656845919" sldId="2147484377"/>
          </pc:sldLayoutMkLst>
          <pc:spChg chg="mod">
            <ac:chgData name="Denton-Roach, Leslie - HR" userId="7209545b-e1d9-4077-9e6b-8fa8ce797041" providerId="ADAL" clId="{FCC08C08-5DBF-4FF4-B722-EFC6179E835C}" dt="2020-06-15T16:37:38.552" v="0"/>
            <ac:spMkLst>
              <pc:docMk/>
              <pc:sldMasterMk cId="600069438" sldId="2147484369"/>
              <pc:sldLayoutMk cId="1656845919" sldId="2147484377"/>
              <ac:spMk id="3" creationId="{A66E18A1-4432-4C2F-B87D-32BE86AA4778}"/>
            </ac:spMkLst>
          </pc:spChg>
          <pc:spChg chg="mod">
            <ac:chgData name="Denton-Roach, Leslie - HR" userId="7209545b-e1d9-4077-9e6b-8fa8ce797041" providerId="ADAL" clId="{FCC08C08-5DBF-4FF4-B722-EFC6179E835C}" dt="2020-06-15T16:37:38.552" v="0"/>
            <ac:spMkLst>
              <pc:docMk/>
              <pc:sldMasterMk cId="600069438" sldId="2147484369"/>
              <pc:sldLayoutMk cId="1656845919" sldId="2147484377"/>
              <ac:spMk id="4" creationId="{9495D47B-7778-4C35-AB6C-FA80A7AA346B}"/>
            </ac:spMkLst>
          </pc:spChg>
          <pc:spChg chg="mod">
            <ac:chgData name="Denton-Roach, Leslie - HR" userId="7209545b-e1d9-4077-9e6b-8fa8ce797041" providerId="ADAL" clId="{FCC08C08-5DBF-4FF4-B722-EFC6179E835C}" dt="2020-06-15T16:37:38.552" v="0"/>
            <ac:spMkLst>
              <pc:docMk/>
              <pc:sldMasterMk cId="600069438" sldId="2147484369"/>
              <pc:sldLayoutMk cId="1656845919" sldId="2147484377"/>
              <ac:spMk id="5" creationId="{D3157084-1863-4716-BD05-F1E1210DC8A2}"/>
            </ac:spMkLst>
          </pc:spChg>
          <pc:spChg chg="mod">
            <ac:chgData name="Denton-Roach, Leslie - HR" userId="7209545b-e1d9-4077-9e6b-8fa8ce797041" providerId="ADAL" clId="{FCC08C08-5DBF-4FF4-B722-EFC6179E835C}" dt="2020-06-15T16:37:38.552" v="0"/>
            <ac:spMkLst>
              <pc:docMk/>
              <pc:sldMasterMk cId="600069438" sldId="2147484369"/>
              <pc:sldLayoutMk cId="1656845919" sldId="2147484377"/>
              <ac:spMk id="6" creationId="{84F1FA53-038B-48CB-90AE-DD2B10486291}"/>
            </ac:spMkLst>
          </pc:spChg>
          <pc:spChg chg="mod">
            <ac:chgData name="Denton-Roach, Leslie - HR" userId="7209545b-e1d9-4077-9e6b-8fa8ce797041" providerId="ADAL" clId="{FCC08C08-5DBF-4FF4-B722-EFC6179E835C}" dt="2020-06-15T16:37:38.552" v="0"/>
            <ac:spMkLst>
              <pc:docMk/>
              <pc:sldMasterMk cId="600069438" sldId="2147484369"/>
              <pc:sldLayoutMk cId="1656845919" sldId="2147484377"/>
              <ac:spMk id="13" creationId="{4BA5581E-E325-49E6-A4A6-C9B621FFF673}"/>
            </ac:spMkLst>
          </pc:spChg>
          <pc:spChg chg="mod">
            <ac:chgData name="Denton-Roach, Leslie - HR" userId="7209545b-e1d9-4077-9e6b-8fa8ce797041" providerId="ADAL" clId="{FCC08C08-5DBF-4FF4-B722-EFC6179E835C}" dt="2020-06-15T16:37:38.552" v="0"/>
            <ac:spMkLst>
              <pc:docMk/>
              <pc:sldMasterMk cId="600069438" sldId="2147484369"/>
              <pc:sldLayoutMk cId="1656845919" sldId="2147484377"/>
              <ac:spMk id="14" creationId="{7934875F-A4EB-4660-BDD5-C2F597E3A57F}"/>
            </ac:spMkLst>
          </pc:spChg>
          <pc:spChg chg="mod">
            <ac:chgData name="Denton-Roach, Leslie - HR" userId="7209545b-e1d9-4077-9e6b-8fa8ce797041" providerId="ADAL" clId="{FCC08C08-5DBF-4FF4-B722-EFC6179E835C}" dt="2020-06-15T16:37:38.552" v="0"/>
            <ac:spMkLst>
              <pc:docMk/>
              <pc:sldMasterMk cId="600069438" sldId="2147484369"/>
              <pc:sldLayoutMk cId="1656845919" sldId="2147484377"/>
              <ac:spMk id="15" creationId="{657297D2-5924-48C4-B40A-F8584B9A8D1A}"/>
            </ac:spMkLst>
          </pc:spChg>
          <pc:spChg chg="mod">
            <ac:chgData name="Denton-Roach, Leslie - HR" userId="7209545b-e1d9-4077-9e6b-8fa8ce797041" providerId="ADAL" clId="{FCC08C08-5DBF-4FF4-B722-EFC6179E835C}" dt="2020-06-15T16:37:38.552" v="0"/>
            <ac:spMkLst>
              <pc:docMk/>
              <pc:sldMasterMk cId="600069438" sldId="2147484369"/>
              <pc:sldLayoutMk cId="1656845919" sldId="2147484377"/>
              <ac:spMk id="16" creationId="{121E74F4-C438-41FF-8B1D-3FF35CA5C50C}"/>
            </ac:spMkLst>
          </pc:spChg>
          <pc:spChg chg="mod">
            <ac:chgData name="Denton-Roach, Leslie - HR" userId="7209545b-e1d9-4077-9e6b-8fa8ce797041" providerId="ADAL" clId="{FCC08C08-5DBF-4FF4-B722-EFC6179E835C}" dt="2020-06-15T16:37:38.552" v="0"/>
            <ac:spMkLst>
              <pc:docMk/>
              <pc:sldMasterMk cId="600069438" sldId="2147484369"/>
              <pc:sldLayoutMk cId="1656845919" sldId="2147484377"/>
              <ac:spMk id="17" creationId="{913DFC5F-D557-4D86-9D2D-7C399ADE620B}"/>
            </ac:spMkLst>
          </pc:spChg>
          <pc:spChg chg="mod">
            <ac:chgData name="Denton-Roach, Leslie - HR" userId="7209545b-e1d9-4077-9e6b-8fa8ce797041" providerId="ADAL" clId="{FCC08C08-5DBF-4FF4-B722-EFC6179E835C}" dt="2020-06-15T16:37:38.552" v="0"/>
            <ac:spMkLst>
              <pc:docMk/>
              <pc:sldMasterMk cId="600069438" sldId="2147484369"/>
              <pc:sldLayoutMk cId="1656845919" sldId="2147484377"/>
              <ac:spMk id="18" creationId="{296D48C8-DCDF-4017-ADFA-5E34E2A69A3F}"/>
            </ac:spMkLst>
          </pc:spChg>
          <pc:spChg chg="mod">
            <ac:chgData name="Denton-Roach, Leslie - HR" userId="7209545b-e1d9-4077-9e6b-8fa8ce797041" providerId="ADAL" clId="{FCC08C08-5DBF-4FF4-B722-EFC6179E835C}" dt="2020-06-15T16:37:38.552" v="0"/>
            <ac:spMkLst>
              <pc:docMk/>
              <pc:sldMasterMk cId="600069438" sldId="2147484369"/>
              <pc:sldLayoutMk cId="1656845919" sldId="2147484377"/>
              <ac:spMk id="19" creationId="{3CDD723E-7F75-47F0-9FB6-DBFCB62D3E63}"/>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2615261558" sldId="2147484378"/>
          </pc:sldLayoutMkLst>
          <pc:spChg chg="mod">
            <ac:chgData name="Denton-Roach, Leslie - HR" userId="7209545b-e1d9-4077-9e6b-8fa8ce797041" providerId="ADAL" clId="{FCC08C08-5DBF-4FF4-B722-EFC6179E835C}" dt="2020-06-15T16:37:38.552" v="0"/>
            <ac:spMkLst>
              <pc:docMk/>
              <pc:sldMasterMk cId="600069438" sldId="2147484369"/>
              <pc:sldLayoutMk cId="2615261558" sldId="2147484378"/>
              <ac:spMk id="3" creationId="{A66E18A1-4432-4C2F-B87D-32BE86AA4778}"/>
            </ac:spMkLst>
          </pc:spChg>
          <pc:spChg chg="mod">
            <ac:chgData name="Denton-Roach, Leslie - HR" userId="7209545b-e1d9-4077-9e6b-8fa8ce797041" providerId="ADAL" clId="{FCC08C08-5DBF-4FF4-B722-EFC6179E835C}" dt="2020-06-15T16:37:38.552" v="0"/>
            <ac:spMkLst>
              <pc:docMk/>
              <pc:sldMasterMk cId="600069438" sldId="2147484369"/>
              <pc:sldLayoutMk cId="2615261558" sldId="2147484378"/>
              <ac:spMk id="4" creationId="{9495D47B-7778-4C35-AB6C-FA80A7AA346B}"/>
            </ac:spMkLst>
          </pc:spChg>
          <pc:spChg chg="mod">
            <ac:chgData name="Denton-Roach, Leslie - HR" userId="7209545b-e1d9-4077-9e6b-8fa8ce797041" providerId="ADAL" clId="{FCC08C08-5DBF-4FF4-B722-EFC6179E835C}" dt="2020-06-15T16:37:38.552" v="0"/>
            <ac:spMkLst>
              <pc:docMk/>
              <pc:sldMasterMk cId="600069438" sldId="2147484369"/>
              <pc:sldLayoutMk cId="2615261558" sldId="2147484378"/>
              <ac:spMk id="7" creationId="{9BB4ADB2-0BBA-45AE-BB78-C5E8270B551D}"/>
            </ac:spMkLst>
          </pc:spChg>
          <pc:spChg chg="mod">
            <ac:chgData name="Denton-Roach, Leslie - HR" userId="7209545b-e1d9-4077-9e6b-8fa8ce797041" providerId="ADAL" clId="{FCC08C08-5DBF-4FF4-B722-EFC6179E835C}" dt="2020-06-15T16:37:38.552" v="0"/>
            <ac:spMkLst>
              <pc:docMk/>
              <pc:sldMasterMk cId="600069438" sldId="2147484369"/>
              <pc:sldLayoutMk cId="2615261558" sldId="2147484378"/>
              <ac:spMk id="13" creationId="{4BA5581E-E325-49E6-A4A6-C9B621FFF673}"/>
            </ac:spMkLst>
          </pc:spChg>
          <pc:spChg chg="mod">
            <ac:chgData name="Denton-Roach, Leslie - HR" userId="7209545b-e1d9-4077-9e6b-8fa8ce797041" providerId="ADAL" clId="{FCC08C08-5DBF-4FF4-B722-EFC6179E835C}" dt="2020-06-15T16:37:38.552" v="0"/>
            <ac:spMkLst>
              <pc:docMk/>
              <pc:sldMasterMk cId="600069438" sldId="2147484369"/>
              <pc:sldLayoutMk cId="2615261558" sldId="2147484378"/>
              <ac:spMk id="14" creationId="{7934875F-A4EB-4660-BDD5-C2F597E3A57F}"/>
            </ac:spMkLst>
          </pc:spChg>
          <pc:spChg chg="mod">
            <ac:chgData name="Denton-Roach, Leslie - HR" userId="7209545b-e1d9-4077-9e6b-8fa8ce797041" providerId="ADAL" clId="{FCC08C08-5DBF-4FF4-B722-EFC6179E835C}" dt="2020-06-15T16:37:38.552" v="0"/>
            <ac:spMkLst>
              <pc:docMk/>
              <pc:sldMasterMk cId="600069438" sldId="2147484369"/>
              <pc:sldLayoutMk cId="2615261558" sldId="2147484378"/>
              <ac:spMk id="15" creationId="{657297D2-5924-48C4-B40A-F8584B9A8D1A}"/>
            </ac:spMkLst>
          </pc:spChg>
          <pc:spChg chg="mod">
            <ac:chgData name="Denton-Roach, Leslie - HR" userId="7209545b-e1d9-4077-9e6b-8fa8ce797041" providerId="ADAL" clId="{FCC08C08-5DBF-4FF4-B722-EFC6179E835C}" dt="2020-06-15T16:37:38.552" v="0"/>
            <ac:spMkLst>
              <pc:docMk/>
              <pc:sldMasterMk cId="600069438" sldId="2147484369"/>
              <pc:sldLayoutMk cId="2615261558" sldId="2147484378"/>
              <ac:spMk id="16" creationId="{121E74F4-C438-41FF-8B1D-3FF35CA5C50C}"/>
            </ac:spMkLst>
          </pc:spChg>
          <pc:spChg chg="mod">
            <ac:chgData name="Denton-Roach, Leslie - HR" userId="7209545b-e1d9-4077-9e6b-8fa8ce797041" providerId="ADAL" clId="{FCC08C08-5DBF-4FF4-B722-EFC6179E835C}" dt="2020-06-15T16:37:38.552" v="0"/>
            <ac:spMkLst>
              <pc:docMk/>
              <pc:sldMasterMk cId="600069438" sldId="2147484369"/>
              <pc:sldLayoutMk cId="2615261558" sldId="2147484378"/>
              <ac:spMk id="17" creationId="{913DFC5F-D557-4D86-9D2D-7C399ADE620B}"/>
            </ac:spMkLst>
          </pc:spChg>
          <pc:spChg chg="mod">
            <ac:chgData name="Denton-Roach, Leslie - HR" userId="7209545b-e1d9-4077-9e6b-8fa8ce797041" providerId="ADAL" clId="{FCC08C08-5DBF-4FF4-B722-EFC6179E835C}" dt="2020-06-15T16:37:38.552" v="0"/>
            <ac:spMkLst>
              <pc:docMk/>
              <pc:sldMasterMk cId="600069438" sldId="2147484369"/>
              <pc:sldLayoutMk cId="2615261558" sldId="2147484378"/>
              <ac:spMk id="18" creationId="{296D48C8-DCDF-4017-ADFA-5E34E2A69A3F}"/>
            </ac:spMkLst>
          </pc:spChg>
          <pc:spChg chg="mod">
            <ac:chgData name="Denton-Roach, Leslie - HR" userId="7209545b-e1d9-4077-9e6b-8fa8ce797041" providerId="ADAL" clId="{FCC08C08-5DBF-4FF4-B722-EFC6179E835C}" dt="2020-06-15T16:37:38.552" v="0"/>
            <ac:spMkLst>
              <pc:docMk/>
              <pc:sldMasterMk cId="600069438" sldId="2147484369"/>
              <pc:sldLayoutMk cId="2615261558" sldId="2147484378"/>
              <ac:spMk id="19" creationId="{3CDD723E-7F75-47F0-9FB6-DBFCB62D3E63}"/>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1265891147" sldId="2147484379"/>
          </pc:sldLayoutMkLst>
          <pc:spChg chg="mod">
            <ac:chgData name="Denton-Roach, Leslie - HR" userId="7209545b-e1d9-4077-9e6b-8fa8ce797041" providerId="ADAL" clId="{FCC08C08-5DBF-4FF4-B722-EFC6179E835C}" dt="2020-06-15T16:37:38.552" v="0"/>
            <ac:spMkLst>
              <pc:docMk/>
              <pc:sldMasterMk cId="600069438" sldId="2147484369"/>
              <pc:sldLayoutMk cId="1265891147" sldId="2147484379"/>
              <ac:spMk id="13" creationId="{4BA5581E-E325-49E6-A4A6-C9B621FFF673}"/>
            </ac:spMkLst>
          </pc:spChg>
          <pc:spChg chg="mod">
            <ac:chgData name="Denton-Roach, Leslie - HR" userId="7209545b-e1d9-4077-9e6b-8fa8ce797041" providerId="ADAL" clId="{FCC08C08-5DBF-4FF4-B722-EFC6179E835C}" dt="2020-06-15T16:37:38.552" v="0"/>
            <ac:spMkLst>
              <pc:docMk/>
              <pc:sldMasterMk cId="600069438" sldId="2147484369"/>
              <pc:sldLayoutMk cId="1265891147" sldId="2147484379"/>
              <ac:spMk id="14" creationId="{7934875F-A4EB-4660-BDD5-C2F597E3A57F}"/>
            </ac:spMkLst>
          </pc:spChg>
          <pc:spChg chg="mod">
            <ac:chgData name="Denton-Roach, Leslie - HR" userId="7209545b-e1d9-4077-9e6b-8fa8ce797041" providerId="ADAL" clId="{FCC08C08-5DBF-4FF4-B722-EFC6179E835C}" dt="2020-06-15T16:37:38.552" v="0"/>
            <ac:spMkLst>
              <pc:docMk/>
              <pc:sldMasterMk cId="600069438" sldId="2147484369"/>
              <pc:sldLayoutMk cId="1265891147" sldId="2147484379"/>
              <ac:spMk id="15" creationId="{657297D2-5924-48C4-B40A-F8584B9A8D1A}"/>
            </ac:spMkLst>
          </pc:spChg>
          <pc:spChg chg="mod">
            <ac:chgData name="Denton-Roach, Leslie - HR" userId="7209545b-e1d9-4077-9e6b-8fa8ce797041" providerId="ADAL" clId="{FCC08C08-5DBF-4FF4-B722-EFC6179E835C}" dt="2020-06-15T16:37:38.552" v="0"/>
            <ac:spMkLst>
              <pc:docMk/>
              <pc:sldMasterMk cId="600069438" sldId="2147484369"/>
              <pc:sldLayoutMk cId="1265891147" sldId="2147484379"/>
              <ac:spMk id="16" creationId="{121E74F4-C438-41FF-8B1D-3FF35CA5C50C}"/>
            </ac:spMkLst>
          </pc:spChg>
          <pc:spChg chg="mod">
            <ac:chgData name="Denton-Roach, Leslie - HR" userId="7209545b-e1d9-4077-9e6b-8fa8ce797041" providerId="ADAL" clId="{FCC08C08-5DBF-4FF4-B722-EFC6179E835C}" dt="2020-06-15T16:37:38.552" v="0"/>
            <ac:spMkLst>
              <pc:docMk/>
              <pc:sldMasterMk cId="600069438" sldId="2147484369"/>
              <pc:sldLayoutMk cId="1265891147" sldId="2147484379"/>
              <ac:spMk id="17" creationId="{913DFC5F-D557-4D86-9D2D-7C399ADE620B}"/>
            </ac:spMkLst>
          </pc:spChg>
          <pc:spChg chg="mod">
            <ac:chgData name="Denton-Roach, Leslie - HR" userId="7209545b-e1d9-4077-9e6b-8fa8ce797041" providerId="ADAL" clId="{FCC08C08-5DBF-4FF4-B722-EFC6179E835C}" dt="2020-06-15T16:37:38.552" v="0"/>
            <ac:spMkLst>
              <pc:docMk/>
              <pc:sldMasterMk cId="600069438" sldId="2147484369"/>
              <pc:sldLayoutMk cId="1265891147" sldId="2147484379"/>
              <ac:spMk id="18" creationId="{296D48C8-DCDF-4017-ADFA-5E34E2A69A3F}"/>
            </ac:spMkLst>
          </pc:spChg>
          <pc:spChg chg="mod">
            <ac:chgData name="Denton-Roach, Leslie - HR" userId="7209545b-e1d9-4077-9e6b-8fa8ce797041" providerId="ADAL" clId="{FCC08C08-5DBF-4FF4-B722-EFC6179E835C}" dt="2020-06-15T16:37:38.552" v="0"/>
            <ac:spMkLst>
              <pc:docMk/>
              <pc:sldMasterMk cId="600069438" sldId="2147484369"/>
              <pc:sldLayoutMk cId="1265891147" sldId="2147484379"/>
              <ac:spMk id="19" creationId="{3CDD723E-7F75-47F0-9FB6-DBFCB62D3E63}"/>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603629378" sldId="2147484380"/>
          </pc:sldLayoutMkLst>
          <pc:spChg chg="mod">
            <ac:chgData name="Denton-Roach, Leslie - HR" userId="7209545b-e1d9-4077-9e6b-8fa8ce797041" providerId="ADAL" clId="{FCC08C08-5DBF-4FF4-B722-EFC6179E835C}" dt="2020-06-15T16:37:38.552" v="0"/>
            <ac:spMkLst>
              <pc:docMk/>
              <pc:sldMasterMk cId="600069438" sldId="2147484369"/>
              <pc:sldLayoutMk cId="603629378" sldId="2147484380"/>
              <ac:spMk id="3" creationId="{A66E18A1-4432-4C2F-B87D-32BE86AA4778}"/>
            </ac:spMkLst>
          </pc:spChg>
          <pc:spChg chg="mod">
            <ac:chgData name="Denton-Roach, Leslie - HR" userId="7209545b-e1d9-4077-9e6b-8fa8ce797041" providerId="ADAL" clId="{FCC08C08-5DBF-4FF4-B722-EFC6179E835C}" dt="2020-06-15T16:37:38.552" v="0"/>
            <ac:spMkLst>
              <pc:docMk/>
              <pc:sldMasterMk cId="600069438" sldId="2147484369"/>
              <pc:sldLayoutMk cId="603629378" sldId="2147484380"/>
              <ac:spMk id="4" creationId="{9495D47B-7778-4C35-AB6C-FA80A7AA346B}"/>
            </ac:spMkLst>
          </pc:spChg>
          <pc:spChg chg="mod">
            <ac:chgData name="Denton-Roach, Leslie - HR" userId="7209545b-e1d9-4077-9e6b-8fa8ce797041" providerId="ADAL" clId="{FCC08C08-5DBF-4FF4-B722-EFC6179E835C}" dt="2020-06-15T16:37:38.552" v="0"/>
            <ac:spMkLst>
              <pc:docMk/>
              <pc:sldMasterMk cId="600069438" sldId="2147484369"/>
              <pc:sldLayoutMk cId="603629378" sldId="2147484380"/>
              <ac:spMk id="5" creationId="{D3157084-1863-4716-BD05-F1E1210DC8A2}"/>
            </ac:spMkLst>
          </pc:spChg>
          <pc:spChg chg="mod">
            <ac:chgData name="Denton-Roach, Leslie - HR" userId="7209545b-e1d9-4077-9e6b-8fa8ce797041" providerId="ADAL" clId="{FCC08C08-5DBF-4FF4-B722-EFC6179E835C}" dt="2020-06-15T16:37:38.552" v="0"/>
            <ac:spMkLst>
              <pc:docMk/>
              <pc:sldMasterMk cId="600069438" sldId="2147484369"/>
              <pc:sldLayoutMk cId="603629378" sldId="2147484380"/>
              <ac:spMk id="6" creationId="{84F1FA53-038B-48CB-90AE-DD2B10486291}"/>
            </ac:spMkLst>
          </pc:spChg>
          <pc:spChg chg="mod">
            <ac:chgData name="Denton-Roach, Leslie - HR" userId="7209545b-e1d9-4077-9e6b-8fa8ce797041" providerId="ADAL" clId="{FCC08C08-5DBF-4FF4-B722-EFC6179E835C}" dt="2020-06-15T16:37:38.552" v="0"/>
            <ac:spMkLst>
              <pc:docMk/>
              <pc:sldMasterMk cId="600069438" sldId="2147484369"/>
              <pc:sldLayoutMk cId="603629378" sldId="2147484380"/>
              <ac:spMk id="13" creationId="{4BA5581E-E325-49E6-A4A6-C9B621FFF673}"/>
            </ac:spMkLst>
          </pc:spChg>
          <pc:spChg chg="mod">
            <ac:chgData name="Denton-Roach, Leslie - HR" userId="7209545b-e1d9-4077-9e6b-8fa8ce797041" providerId="ADAL" clId="{FCC08C08-5DBF-4FF4-B722-EFC6179E835C}" dt="2020-06-15T16:37:38.552" v="0"/>
            <ac:spMkLst>
              <pc:docMk/>
              <pc:sldMasterMk cId="600069438" sldId="2147484369"/>
              <pc:sldLayoutMk cId="603629378" sldId="2147484380"/>
              <ac:spMk id="14" creationId="{7934875F-A4EB-4660-BDD5-C2F597E3A57F}"/>
            </ac:spMkLst>
          </pc:spChg>
          <pc:spChg chg="mod">
            <ac:chgData name="Denton-Roach, Leslie - HR" userId="7209545b-e1d9-4077-9e6b-8fa8ce797041" providerId="ADAL" clId="{FCC08C08-5DBF-4FF4-B722-EFC6179E835C}" dt="2020-06-15T16:37:38.552" v="0"/>
            <ac:spMkLst>
              <pc:docMk/>
              <pc:sldMasterMk cId="600069438" sldId="2147484369"/>
              <pc:sldLayoutMk cId="603629378" sldId="2147484380"/>
              <ac:spMk id="15" creationId="{657297D2-5924-48C4-B40A-F8584B9A8D1A}"/>
            </ac:spMkLst>
          </pc:spChg>
          <pc:spChg chg="mod">
            <ac:chgData name="Denton-Roach, Leslie - HR" userId="7209545b-e1d9-4077-9e6b-8fa8ce797041" providerId="ADAL" clId="{FCC08C08-5DBF-4FF4-B722-EFC6179E835C}" dt="2020-06-15T16:37:38.552" v="0"/>
            <ac:spMkLst>
              <pc:docMk/>
              <pc:sldMasterMk cId="600069438" sldId="2147484369"/>
              <pc:sldLayoutMk cId="603629378" sldId="2147484380"/>
              <ac:spMk id="16" creationId="{121E74F4-C438-41FF-8B1D-3FF35CA5C50C}"/>
            </ac:spMkLst>
          </pc:spChg>
          <pc:spChg chg="mod">
            <ac:chgData name="Denton-Roach, Leslie - HR" userId="7209545b-e1d9-4077-9e6b-8fa8ce797041" providerId="ADAL" clId="{FCC08C08-5DBF-4FF4-B722-EFC6179E835C}" dt="2020-06-15T16:37:38.552" v="0"/>
            <ac:spMkLst>
              <pc:docMk/>
              <pc:sldMasterMk cId="600069438" sldId="2147484369"/>
              <pc:sldLayoutMk cId="603629378" sldId="2147484380"/>
              <ac:spMk id="17" creationId="{46171D14-7EAD-40E4-A59E-E2977B62F8FA}"/>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2362960732" sldId="2147484381"/>
          </pc:sldLayoutMkLst>
          <pc:spChg chg="mod">
            <ac:chgData name="Denton-Roach, Leslie - HR" userId="7209545b-e1d9-4077-9e6b-8fa8ce797041" providerId="ADAL" clId="{FCC08C08-5DBF-4FF4-B722-EFC6179E835C}" dt="2020-06-15T16:37:38.552" v="0"/>
            <ac:spMkLst>
              <pc:docMk/>
              <pc:sldMasterMk cId="600069438" sldId="2147484369"/>
              <pc:sldLayoutMk cId="2362960732" sldId="2147484381"/>
              <ac:spMk id="3" creationId="{B4654CAC-C712-435F-A4F3-F72703ADD37A}"/>
            </ac:spMkLst>
          </pc:spChg>
          <pc:spChg chg="mod">
            <ac:chgData name="Denton-Roach, Leslie - HR" userId="7209545b-e1d9-4077-9e6b-8fa8ce797041" providerId="ADAL" clId="{FCC08C08-5DBF-4FF4-B722-EFC6179E835C}" dt="2020-06-15T16:37:38.552" v="0"/>
            <ac:spMkLst>
              <pc:docMk/>
              <pc:sldMasterMk cId="600069438" sldId="2147484369"/>
              <pc:sldLayoutMk cId="2362960732" sldId="2147484381"/>
              <ac:spMk id="6" creationId="{5812C85B-1C3D-4844-8D9A-C55A8EF84C60}"/>
            </ac:spMkLst>
          </pc:spChg>
          <pc:spChg chg="mod">
            <ac:chgData name="Denton-Roach, Leslie - HR" userId="7209545b-e1d9-4077-9e6b-8fa8ce797041" providerId="ADAL" clId="{FCC08C08-5DBF-4FF4-B722-EFC6179E835C}" dt="2020-06-15T16:37:38.552" v="0"/>
            <ac:spMkLst>
              <pc:docMk/>
              <pc:sldMasterMk cId="600069438" sldId="2147484369"/>
              <pc:sldLayoutMk cId="2362960732" sldId="2147484381"/>
              <ac:spMk id="8" creationId="{FD3AE2EA-A875-4328-9728-8506FBEBAC32}"/>
            </ac:spMkLst>
          </pc:spChg>
          <pc:spChg chg="mod">
            <ac:chgData name="Denton-Roach, Leslie - HR" userId="7209545b-e1d9-4077-9e6b-8fa8ce797041" providerId="ADAL" clId="{FCC08C08-5DBF-4FF4-B722-EFC6179E835C}" dt="2020-06-15T16:37:38.552" v="0"/>
            <ac:spMkLst>
              <pc:docMk/>
              <pc:sldMasterMk cId="600069438" sldId="2147484369"/>
              <pc:sldLayoutMk cId="2362960732" sldId="2147484381"/>
              <ac:spMk id="9" creationId="{2F81DD46-39B1-4EF1-B17E-0D77E9E02B96}"/>
            </ac:spMkLst>
          </pc:spChg>
          <pc:spChg chg="mod">
            <ac:chgData name="Denton-Roach, Leslie - HR" userId="7209545b-e1d9-4077-9e6b-8fa8ce797041" providerId="ADAL" clId="{FCC08C08-5DBF-4FF4-B722-EFC6179E835C}" dt="2020-06-15T16:37:38.552" v="0"/>
            <ac:spMkLst>
              <pc:docMk/>
              <pc:sldMasterMk cId="600069438" sldId="2147484369"/>
              <pc:sldLayoutMk cId="2362960732" sldId="2147484381"/>
              <ac:spMk id="14" creationId="{DDE99ADE-26D8-4656-AD5F-6070E586FA20}"/>
            </ac:spMkLst>
          </pc:spChg>
          <pc:spChg chg="mod">
            <ac:chgData name="Denton-Roach, Leslie - HR" userId="7209545b-e1d9-4077-9e6b-8fa8ce797041" providerId="ADAL" clId="{FCC08C08-5DBF-4FF4-B722-EFC6179E835C}" dt="2020-06-15T16:37:38.552" v="0"/>
            <ac:spMkLst>
              <pc:docMk/>
              <pc:sldMasterMk cId="600069438" sldId="2147484369"/>
              <pc:sldLayoutMk cId="2362960732" sldId="2147484381"/>
              <ac:spMk id="15" creationId="{8FF22950-E681-4428-8AE8-3E60C5F13F2F}"/>
            </ac:spMkLst>
          </pc:spChg>
          <pc:spChg chg="mod">
            <ac:chgData name="Denton-Roach, Leslie - HR" userId="7209545b-e1d9-4077-9e6b-8fa8ce797041" providerId="ADAL" clId="{FCC08C08-5DBF-4FF4-B722-EFC6179E835C}" dt="2020-06-15T16:37:38.552" v="0"/>
            <ac:spMkLst>
              <pc:docMk/>
              <pc:sldMasterMk cId="600069438" sldId="2147484369"/>
              <pc:sldLayoutMk cId="2362960732" sldId="2147484381"/>
              <ac:spMk id="16" creationId="{BA6AC6EB-9AAA-49CC-AA5E-B5F56C2FE8CF}"/>
            </ac:spMkLst>
          </pc:spChg>
          <pc:spChg chg="mod">
            <ac:chgData name="Denton-Roach, Leslie - HR" userId="7209545b-e1d9-4077-9e6b-8fa8ce797041" providerId="ADAL" clId="{FCC08C08-5DBF-4FF4-B722-EFC6179E835C}" dt="2020-06-15T16:37:38.552" v="0"/>
            <ac:spMkLst>
              <pc:docMk/>
              <pc:sldMasterMk cId="600069438" sldId="2147484369"/>
              <pc:sldLayoutMk cId="2362960732" sldId="2147484381"/>
              <ac:spMk id="19" creationId="{F2320720-F231-4163-8DF8-E6ABF423470F}"/>
            </ac:spMkLst>
          </pc:spChg>
          <pc:spChg chg="mod">
            <ac:chgData name="Denton-Roach, Leslie - HR" userId="7209545b-e1d9-4077-9e6b-8fa8ce797041" providerId="ADAL" clId="{FCC08C08-5DBF-4FF4-B722-EFC6179E835C}" dt="2020-06-15T16:37:38.552" v="0"/>
            <ac:spMkLst>
              <pc:docMk/>
              <pc:sldMasterMk cId="600069438" sldId="2147484369"/>
              <pc:sldLayoutMk cId="2362960732" sldId="2147484381"/>
              <ac:spMk id="22" creationId="{8F2807F8-CDC0-485B-87D0-9AE4136E6638}"/>
            </ac:spMkLst>
          </pc:spChg>
          <pc:spChg chg="mod">
            <ac:chgData name="Denton-Roach, Leslie - HR" userId="7209545b-e1d9-4077-9e6b-8fa8ce797041" providerId="ADAL" clId="{FCC08C08-5DBF-4FF4-B722-EFC6179E835C}" dt="2020-06-15T16:37:38.552" v="0"/>
            <ac:spMkLst>
              <pc:docMk/>
              <pc:sldMasterMk cId="600069438" sldId="2147484369"/>
              <pc:sldLayoutMk cId="2362960732" sldId="2147484381"/>
              <ac:spMk id="24" creationId="{629CCF30-DA25-4A5D-992D-D8DA9101E1E5}"/>
            </ac:spMkLst>
          </pc:spChg>
          <pc:spChg chg="mod">
            <ac:chgData name="Denton-Roach, Leslie - HR" userId="7209545b-e1d9-4077-9e6b-8fa8ce797041" providerId="ADAL" clId="{FCC08C08-5DBF-4FF4-B722-EFC6179E835C}" dt="2020-06-15T16:37:38.552" v="0"/>
            <ac:spMkLst>
              <pc:docMk/>
              <pc:sldMasterMk cId="600069438" sldId="2147484369"/>
              <pc:sldLayoutMk cId="2362960732" sldId="2147484381"/>
              <ac:spMk id="25" creationId="{D5E5BD4F-9DB8-4CA9-8F8E-6E7CB4BF8A3F}"/>
            </ac:spMkLst>
          </pc:spChg>
          <pc:spChg chg="mod">
            <ac:chgData name="Denton-Roach, Leslie - HR" userId="7209545b-e1d9-4077-9e6b-8fa8ce797041" providerId="ADAL" clId="{FCC08C08-5DBF-4FF4-B722-EFC6179E835C}" dt="2020-06-15T16:37:38.552" v="0"/>
            <ac:spMkLst>
              <pc:docMk/>
              <pc:sldMasterMk cId="600069438" sldId="2147484369"/>
              <pc:sldLayoutMk cId="2362960732" sldId="2147484381"/>
              <ac:spMk id="26" creationId="{9ABCEB2E-AAEA-4123-BC51-1ABE66430C66}"/>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3428300551" sldId="2147484382"/>
          </pc:sldLayoutMkLst>
          <pc:spChg chg="mod">
            <ac:chgData name="Denton-Roach, Leslie - HR" userId="7209545b-e1d9-4077-9e6b-8fa8ce797041" providerId="ADAL" clId="{FCC08C08-5DBF-4FF4-B722-EFC6179E835C}" dt="2020-06-15T16:37:38.552" v="0"/>
            <ac:spMkLst>
              <pc:docMk/>
              <pc:sldMasterMk cId="600069438" sldId="2147484369"/>
              <pc:sldLayoutMk cId="3428300551" sldId="2147484382"/>
              <ac:spMk id="3" creationId="{B4654CAC-C712-435F-A4F3-F72703ADD37A}"/>
            </ac:spMkLst>
          </pc:spChg>
          <pc:spChg chg="mod">
            <ac:chgData name="Denton-Roach, Leslie - HR" userId="7209545b-e1d9-4077-9e6b-8fa8ce797041" providerId="ADAL" clId="{FCC08C08-5DBF-4FF4-B722-EFC6179E835C}" dt="2020-06-15T16:37:38.552" v="0"/>
            <ac:spMkLst>
              <pc:docMk/>
              <pc:sldMasterMk cId="600069438" sldId="2147484369"/>
              <pc:sldLayoutMk cId="3428300551" sldId="2147484382"/>
              <ac:spMk id="6" creationId="{5812C85B-1C3D-4844-8D9A-C55A8EF84C60}"/>
            </ac:spMkLst>
          </pc:spChg>
          <pc:spChg chg="mod">
            <ac:chgData name="Denton-Roach, Leslie - HR" userId="7209545b-e1d9-4077-9e6b-8fa8ce797041" providerId="ADAL" clId="{FCC08C08-5DBF-4FF4-B722-EFC6179E835C}" dt="2020-06-15T16:37:38.552" v="0"/>
            <ac:spMkLst>
              <pc:docMk/>
              <pc:sldMasterMk cId="600069438" sldId="2147484369"/>
              <pc:sldLayoutMk cId="3428300551" sldId="2147484382"/>
              <ac:spMk id="8" creationId="{FD3AE2EA-A875-4328-9728-8506FBEBAC32}"/>
            </ac:spMkLst>
          </pc:spChg>
          <pc:spChg chg="mod">
            <ac:chgData name="Denton-Roach, Leslie - HR" userId="7209545b-e1d9-4077-9e6b-8fa8ce797041" providerId="ADAL" clId="{FCC08C08-5DBF-4FF4-B722-EFC6179E835C}" dt="2020-06-15T16:37:38.552" v="0"/>
            <ac:spMkLst>
              <pc:docMk/>
              <pc:sldMasterMk cId="600069438" sldId="2147484369"/>
              <pc:sldLayoutMk cId="3428300551" sldId="2147484382"/>
              <ac:spMk id="9" creationId="{2F81DD46-39B1-4EF1-B17E-0D77E9E02B96}"/>
            </ac:spMkLst>
          </pc:spChg>
          <pc:spChg chg="mod">
            <ac:chgData name="Denton-Roach, Leslie - HR" userId="7209545b-e1d9-4077-9e6b-8fa8ce797041" providerId="ADAL" clId="{FCC08C08-5DBF-4FF4-B722-EFC6179E835C}" dt="2020-06-15T16:37:38.552" v="0"/>
            <ac:spMkLst>
              <pc:docMk/>
              <pc:sldMasterMk cId="600069438" sldId="2147484369"/>
              <pc:sldLayoutMk cId="3428300551" sldId="2147484382"/>
              <ac:spMk id="14" creationId="{DDE99ADE-26D8-4656-AD5F-6070E586FA20}"/>
            </ac:spMkLst>
          </pc:spChg>
          <pc:spChg chg="mod">
            <ac:chgData name="Denton-Roach, Leslie - HR" userId="7209545b-e1d9-4077-9e6b-8fa8ce797041" providerId="ADAL" clId="{FCC08C08-5DBF-4FF4-B722-EFC6179E835C}" dt="2020-06-15T16:37:38.552" v="0"/>
            <ac:spMkLst>
              <pc:docMk/>
              <pc:sldMasterMk cId="600069438" sldId="2147484369"/>
              <pc:sldLayoutMk cId="3428300551" sldId="2147484382"/>
              <ac:spMk id="16" creationId="{BA6AC6EB-9AAA-49CC-AA5E-B5F56C2FE8CF}"/>
            </ac:spMkLst>
          </pc:spChg>
          <pc:spChg chg="mod">
            <ac:chgData name="Denton-Roach, Leslie - HR" userId="7209545b-e1d9-4077-9e6b-8fa8ce797041" providerId="ADAL" clId="{FCC08C08-5DBF-4FF4-B722-EFC6179E835C}" dt="2020-06-15T16:37:38.552" v="0"/>
            <ac:spMkLst>
              <pc:docMk/>
              <pc:sldMasterMk cId="600069438" sldId="2147484369"/>
              <pc:sldLayoutMk cId="3428300551" sldId="2147484382"/>
              <ac:spMk id="19" creationId="{F2320720-F231-4163-8DF8-E6ABF423470F}"/>
            </ac:spMkLst>
          </pc:spChg>
          <pc:spChg chg="mod">
            <ac:chgData name="Denton-Roach, Leslie - HR" userId="7209545b-e1d9-4077-9e6b-8fa8ce797041" providerId="ADAL" clId="{FCC08C08-5DBF-4FF4-B722-EFC6179E835C}" dt="2020-06-15T16:37:38.552" v="0"/>
            <ac:spMkLst>
              <pc:docMk/>
              <pc:sldMasterMk cId="600069438" sldId="2147484369"/>
              <pc:sldLayoutMk cId="3428300551" sldId="2147484382"/>
              <ac:spMk id="22" creationId="{8F2807F8-CDC0-485B-87D0-9AE4136E6638}"/>
            </ac:spMkLst>
          </pc:spChg>
          <pc:spChg chg="mod">
            <ac:chgData name="Denton-Roach, Leslie - HR" userId="7209545b-e1d9-4077-9e6b-8fa8ce797041" providerId="ADAL" clId="{FCC08C08-5DBF-4FF4-B722-EFC6179E835C}" dt="2020-06-15T16:37:38.552" v="0"/>
            <ac:spMkLst>
              <pc:docMk/>
              <pc:sldMasterMk cId="600069438" sldId="2147484369"/>
              <pc:sldLayoutMk cId="3428300551" sldId="2147484382"/>
              <ac:spMk id="24" creationId="{629CCF30-DA25-4A5D-992D-D8DA9101E1E5}"/>
            </ac:spMkLst>
          </pc:spChg>
          <pc:spChg chg="mod">
            <ac:chgData name="Denton-Roach, Leslie - HR" userId="7209545b-e1d9-4077-9e6b-8fa8ce797041" providerId="ADAL" clId="{FCC08C08-5DBF-4FF4-B722-EFC6179E835C}" dt="2020-06-15T16:37:38.552" v="0"/>
            <ac:spMkLst>
              <pc:docMk/>
              <pc:sldMasterMk cId="600069438" sldId="2147484369"/>
              <pc:sldLayoutMk cId="3428300551" sldId="2147484382"/>
              <ac:spMk id="25" creationId="{D5E5BD4F-9DB8-4CA9-8F8E-6E7CB4BF8A3F}"/>
            </ac:spMkLst>
          </pc:spChg>
          <pc:spChg chg="mod">
            <ac:chgData name="Denton-Roach, Leslie - HR" userId="7209545b-e1d9-4077-9e6b-8fa8ce797041" providerId="ADAL" clId="{FCC08C08-5DBF-4FF4-B722-EFC6179E835C}" dt="2020-06-15T16:37:38.552" v="0"/>
            <ac:spMkLst>
              <pc:docMk/>
              <pc:sldMasterMk cId="600069438" sldId="2147484369"/>
              <pc:sldLayoutMk cId="3428300551" sldId="2147484382"/>
              <ac:spMk id="26" creationId="{9ABCEB2E-AAEA-4123-BC51-1ABE66430C66}"/>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1321047003" sldId="2147484383"/>
          </pc:sldLayoutMkLst>
          <pc:spChg chg="mod">
            <ac:chgData name="Denton-Roach, Leslie - HR" userId="7209545b-e1d9-4077-9e6b-8fa8ce797041" providerId="ADAL" clId="{FCC08C08-5DBF-4FF4-B722-EFC6179E835C}" dt="2020-06-15T16:37:38.552" v="0"/>
            <ac:spMkLst>
              <pc:docMk/>
              <pc:sldMasterMk cId="600069438" sldId="2147484369"/>
              <pc:sldLayoutMk cId="1321047003" sldId="2147484383"/>
              <ac:spMk id="3" creationId="{B4654CAC-C712-435F-A4F3-F72703ADD37A}"/>
            </ac:spMkLst>
          </pc:spChg>
          <pc:spChg chg="mod">
            <ac:chgData name="Denton-Roach, Leslie - HR" userId="7209545b-e1d9-4077-9e6b-8fa8ce797041" providerId="ADAL" clId="{FCC08C08-5DBF-4FF4-B722-EFC6179E835C}" dt="2020-06-15T16:37:38.552" v="0"/>
            <ac:spMkLst>
              <pc:docMk/>
              <pc:sldMasterMk cId="600069438" sldId="2147484369"/>
              <pc:sldLayoutMk cId="1321047003" sldId="2147484383"/>
              <ac:spMk id="6" creationId="{5812C85B-1C3D-4844-8D9A-C55A8EF84C60}"/>
            </ac:spMkLst>
          </pc:spChg>
          <pc:spChg chg="mod">
            <ac:chgData name="Denton-Roach, Leslie - HR" userId="7209545b-e1d9-4077-9e6b-8fa8ce797041" providerId="ADAL" clId="{FCC08C08-5DBF-4FF4-B722-EFC6179E835C}" dt="2020-06-15T16:37:38.552" v="0"/>
            <ac:spMkLst>
              <pc:docMk/>
              <pc:sldMasterMk cId="600069438" sldId="2147484369"/>
              <pc:sldLayoutMk cId="1321047003" sldId="2147484383"/>
              <ac:spMk id="8" creationId="{FD3AE2EA-A875-4328-9728-8506FBEBAC32}"/>
            </ac:spMkLst>
          </pc:spChg>
          <pc:spChg chg="mod">
            <ac:chgData name="Denton-Roach, Leslie - HR" userId="7209545b-e1d9-4077-9e6b-8fa8ce797041" providerId="ADAL" clId="{FCC08C08-5DBF-4FF4-B722-EFC6179E835C}" dt="2020-06-15T16:37:38.552" v="0"/>
            <ac:spMkLst>
              <pc:docMk/>
              <pc:sldMasterMk cId="600069438" sldId="2147484369"/>
              <pc:sldLayoutMk cId="1321047003" sldId="2147484383"/>
              <ac:spMk id="9" creationId="{2F81DD46-39B1-4EF1-B17E-0D77E9E02B96}"/>
            </ac:spMkLst>
          </pc:spChg>
          <pc:spChg chg="mod">
            <ac:chgData name="Denton-Roach, Leslie - HR" userId="7209545b-e1d9-4077-9e6b-8fa8ce797041" providerId="ADAL" clId="{FCC08C08-5DBF-4FF4-B722-EFC6179E835C}" dt="2020-06-15T16:37:38.552" v="0"/>
            <ac:spMkLst>
              <pc:docMk/>
              <pc:sldMasterMk cId="600069438" sldId="2147484369"/>
              <pc:sldLayoutMk cId="1321047003" sldId="2147484383"/>
              <ac:spMk id="12" creationId="{EF59BD8A-EA7E-4EB7-8535-A9E4A3DEC730}"/>
            </ac:spMkLst>
          </pc:spChg>
          <pc:spChg chg="mod">
            <ac:chgData name="Denton-Roach, Leslie - HR" userId="7209545b-e1d9-4077-9e6b-8fa8ce797041" providerId="ADAL" clId="{FCC08C08-5DBF-4FF4-B722-EFC6179E835C}" dt="2020-06-15T16:37:38.552" v="0"/>
            <ac:spMkLst>
              <pc:docMk/>
              <pc:sldMasterMk cId="600069438" sldId="2147484369"/>
              <pc:sldLayoutMk cId="1321047003" sldId="2147484383"/>
              <ac:spMk id="14" creationId="{DDE99ADE-26D8-4656-AD5F-6070E586FA20}"/>
            </ac:spMkLst>
          </pc:spChg>
          <pc:spChg chg="mod">
            <ac:chgData name="Denton-Roach, Leslie - HR" userId="7209545b-e1d9-4077-9e6b-8fa8ce797041" providerId="ADAL" clId="{FCC08C08-5DBF-4FF4-B722-EFC6179E835C}" dt="2020-06-15T16:37:38.552" v="0"/>
            <ac:spMkLst>
              <pc:docMk/>
              <pc:sldMasterMk cId="600069438" sldId="2147484369"/>
              <pc:sldLayoutMk cId="1321047003" sldId="2147484383"/>
              <ac:spMk id="15" creationId="{8FF22950-E681-4428-8AE8-3E60C5F13F2F}"/>
            </ac:spMkLst>
          </pc:spChg>
          <pc:spChg chg="mod">
            <ac:chgData name="Denton-Roach, Leslie - HR" userId="7209545b-e1d9-4077-9e6b-8fa8ce797041" providerId="ADAL" clId="{FCC08C08-5DBF-4FF4-B722-EFC6179E835C}" dt="2020-06-15T16:37:38.552" v="0"/>
            <ac:spMkLst>
              <pc:docMk/>
              <pc:sldMasterMk cId="600069438" sldId="2147484369"/>
              <pc:sldLayoutMk cId="1321047003" sldId="2147484383"/>
              <ac:spMk id="21" creationId="{D2C43BA4-F51E-4D62-B2E5-B3CB6A38E77C}"/>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3864446378" sldId="2147484384"/>
          </pc:sldLayoutMkLst>
          <pc:spChg chg="mod">
            <ac:chgData name="Denton-Roach, Leslie - HR" userId="7209545b-e1d9-4077-9e6b-8fa8ce797041" providerId="ADAL" clId="{FCC08C08-5DBF-4FF4-B722-EFC6179E835C}" dt="2020-06-15T16:37:38.552" v="0"/>
            <ac:spMkLst>
              <pc:docMk/>
              <pc:sldMasterMk cId="600069438" sldId="2147484369"/>
              <pc:sldLayoutMk cId="3864446378" sldId="2147484384"/>
              <ac:spMk id="3" creationId="{B4654CAC-C712-435F-A4F3-F72703ADD37A}"/>
            </ac:spMkLst>
          </pc:spChg>
          <pc:spChg chg="mod">
            <ac:chgData name="Denton-Roach, Leslie - HR" userId="7209545b-e1d9-4077-9e6b-8fa8ce797041" providerId="ADAL" clId="{FCC08C08-5DBF-4FF4-B722-EFC6179E835C}" dt="2020-06-15T16:37:38.552" v="0"/>
            <ac:spMkLst>
              <pc:docMk/>
              <pc:sldMasterMk cId="600069438" sldId="2147484369"/>
              <pc:sldLayoutMk cId="3864446378" sldId="2147484384"/>
              <ac:spMk id="6" creationId="{5812C85B-1C3D-4844-8D9A-C55A8EF84C60}"/>
            </ac:spMkLst>
          </pc:spChg>
          <pc:spChg chg="mod">
            <ac:chgData name="Denton-Roach, Leslie - HR" userId="7209545b-e1d9-4077-9e6b-8fa8ce797041" providerId="ADAL" clId="{FCC08C08-5DBF-4FF4-B722-EFC6179E835C}" dt="2020-06-15T16:37:38.552" v="0"/>
            <ac:spMkLst>
              <pc:docMk/>
              <pc:sldMasterMk cId="600069438" sldId="2147484369"/>
              <pc:sldLayoutMk cId="3864446378" sldId="2147484384"/>
              <ac:spMk id="8" creationId="{FD3AE2EA-A875-4328-9728-8506FBEBAC32}"/>
            </ac:spMkLst>
          </pc:spChg>
          <pc:spChg chg="mod">
            <ac:chgData name="Denton-Roach, Leslie - HR" userId="7209545b-e1d9-4077-9e6b-8fa8ce797041" providerId="ADAL" clId="{FCC08C08-5DBF-4FF4-B722-EFC6179E835C}" dt="2020-06-15T16:37:38.552" v="0"/>
            <ac:spMkLst>
              <pc:docMk/>
              <pc:sldMasterMk cId="600069438" sldId="2147484369"/>
              <pc:sldLayoutMk cId="3864446378" sldId="2147484384"/>
              <ac:spMk id="9" creationId="{2F81DD46-39B1-4EF1-B17E-0D77E9E02B96}"/>
            </ac:spMkLst>
          </pc:spChg>
          <pc:spChg chg="mod">
            <ac:chgData name="Denton-Roach, Leslie - HR" userId="7209545b-e1d9-4077-9e6b-8fa8ce797041" providerId="ADAL" clId="{FCC08C08-5DBF-4FF4-B722-EFC6179E835C}" dt="2020-06-15T16:37:38.552" v="0"/>
            <ac:spMkLst>
              <pc:docMk/>
              <pc:sldMasterMk cId="600069438" sldId="2147484369"/>
              <pc:sldLayoutMk cId="3864446378" sldId="2147484384"/>
              <ac:spMk id="12" creationId="{EF59BD8A-EA7E-4EB7-8535-A9E4A3DEC730}"/>
            </ac:spMkLst>
          </pc:spChg>
          <pc:spChg chg="mod">
            <ac:chgData name="Denton-Roach, Leslie - HR" userId="7209545b-e1d9-4077-9e6b-8fa8ce797041" providerId="ADAL" clId="{FCC08C08-5DBF-4FF4-B722-EFC6179E835C}" dt="2020-06-15T16:37:38.552" v="0"/>
            <ac:spMkLst>
              <pc:docMk/>
              <pc:sldMasterMk cId="600069438" sldId="2147484369"/>
              <pc:sldLayoutMk cId="3864446378" sldId="2147484384"/>
              <ac:spMk id="14" creationId="{DDE99ADE-26D8-4656-AD5F-6070E586FA20}"/>
            </ac:spMkLst>
          </pc:spChg>
          <pc:spChg chg="mod">
            <ac:chgData name="Denton-Roach, Leslie - HR" userId="7209545b-e1d9-4077-9e6b-8fa8ce797041" providerId="ADAL" clId="{FCC08C08-5DBF-4FF4-B722-EFC6179E835C}" dt="2020-06-15T16:37:38.552" v="0"/>
            <ac:spMkLst>
              <pc:docMk/>
              <pc:sldMasterMk cId="600069438" sldId="2147484369"/>
              <pc:sldLayoutMk cId="3864446378" sldId="2147484384"/>
              <ac:spMk id="15" creationId="{8FF22950-E681-4428-8AE8-3E60C5F13F2F}"/>
            </ac:spMkLst>
          </pc:spChg>
          <pc:spChg chg="mod">
            <ac:chgData name="Denton-Roach, Leslie - HR" userId="7209545b-e1d9-4077-9e6b-8fa8ce797041" providerId="ADAL" clId="{FCC08C08-5DBF-4FF4-B722-EFC6179E835C}" dt="2020-06-15T16:37:38.552" v="0"/>
            <ac:spMkLst>
              <pc:docMk/>
              <pc:sldMasterMk cId="600069438" sldId="2147484369"/>
              <pc:sldLayoutMk cId="3864446378" sldId="2147484384"/>
              <ac:spMk id="16" creationId="{F563A73A-3DA2-418C-996B-78AB62A47C42}"/>
            </ac:spMkLst>
          </pc:spChg>
          <pc:spChg chg="mod">
            <ac:chgData name="Denton-Roach, Leslie - HR" userId="7209545b-e1d9-4077-9e6b-8fa8ce797041" providerId="ADAL" clId="{FCC08C08-5DBF-4FF4-B722-EFC6179E835C}" dt="2020-06-15T16:37:38.552" v="0"/>
            <ac:spMkLst>
              <pc:docMk/>
              <pc:sldMasterMk cId="600069438" sldId="2147484369"/>
              <pc:sldLayoutMk cId="3864446378" sldId="2147484384"/>
              <ac:spMk id="19" creationId="{387E9547-B643-431F-BA4F-FBF8CD91A0D9}"/>
            </ac:spMkLst>
          </pc:spChg>
          <pc:spChg chg="mod">
            <ac:chgData name="Denton-Roach, Leslie - HR" userId="7209545b-e1d9-4077-9e6b-8fa8ce797041" providerId="ADAL" clId="{FCC08C08-5DBF-4FF4-B722-EFC6179E835C}" dt="2020-06-15T16:37:38.552" v="0"/>
            <ac:spMkLst>
              <pc:docMk/>
              <pc:sldMasterMk cId="600069438" sldId="2147484369"/>
              <pc:sldLayoutMk cId="3864446378" sldId="2147484384"/>
              <ac:spMk id="21" creationId="{53AD0A33-A5E3-4DC7-9827-FDCFDF12A8B7}"/>
            </ac:spMkLst>
          </pc:spChg>
          <pc:spChg chg="mod">
            <ac:chgData name="Denton-Roach, Leslie - HR" userId="7209545b-e1d9-4077-9e6b-8fa8ce797041" providerId="ADAL" clId="{FCC08C08-5DBF-4FF4-B722-EFC6179E835C}" dt="2020-06-15T16:37:38.552" v="0"/>
            <ac:spMkLst>
              <pc:docMk/>
              <pc:sldMasterMk cId="600069438" sldId="2147484369"/>
              <pc:sldLayoutMk cId="3864446378" sldId="2147484384"/>
              <ac:spMk id="22" creationId="{EC63D0AA-19E7-4429-BBCD-D361BCE321F3}"/>
            </ac:spMkLst>
          </pc:spChg>
          <pc:spChg chg="mod">
            <ac:chgData name="Denton-Roach, Leslie - HR" userId="7209545b-e1d9-4077-9e6b-8fa8ce797041" providerId="ADAL" clId="{FCC08C08-5DBF-4FF4-B722-EFC6179E835C}" dt="2020-06-15T16:37:38.552" v="0"/>
            <ac:spMkLst>
              <pc:docMk/>
              <pc:sldMasterMk cId="600069438" sldId="2147484369"/>
              <pc:sldLayoutMk cId="3864446378" sldId="2147484384"/>
              <ac:spMk id="23" creationId="{4899B925-7F90-44A3-9405-4BA3251BB327}"/>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671952387" sldId="2147484385"/>
          </pc:sldLayoutMkLst>
          <pc:spChg chg="mod">
            <ac:chgData name="Denton-Roach, Leslie - HR" userId="7209545b-e1d9-4077-9e6b-8fa8ce797041" providerId="ADAL" clId="{FCC08C08-5DBF-4FF4-B722-EFC6179E835C}" dt="2020-06-15T16:37:38.552" v="0"/>
            <ac:spMkLst>
              <pc:docMk/>
              <pc:sldMasterMk cId="600069438" sldId="2147484369"/>
              <pc:sldLayoutMk cId="671952387" sldId="2147484385"/>
              <ac:spMk id="3" creationId="{B4654CAC-C712-435F-A4F3-F72703ADD37A}"/>
            </ac:spMkLst>
          </pc:spChg>
          <pc:spChg chg="mod">
            <ac:chgData name="Denton-Roach, Leslie - HR" userId="7209545b-e1d9-4077-9e6b-8fa8ce797041" providerId="ADAL" clId="{FCC08C08-5DBF-4FF4-B722-EFC6179E835C}" dt="2020-06-15T16:37:38.552" v="0"/>
            <ac:spMkLst>
              <pc:docMk/>
              <pc:sldMasterMk cId="600069438" sldId="2147484369"/>
              <pc:sldLayoutMk cId="671952387" sldId="2147484385"/>
              <ac:spMk id="6" creationId="{5812C85B-1C3D-4844-8D9A-C55A8EF84C60}"/>
            </ac:spMkLst>
          </pc:spChg>
          <pc:spChg chg="mod">
            <ac:chgData name="Denton-Roach, Leslie - HR" userId="7209545b-e1d9-4077-9e6b-8fa8ce797041" providerId="ADAL" clId="{FCC08C08-5DBF-4FF4-B722-EFC6179E835C}" dt="2020-06-15T16:37:38.552" v="0"/>
            <ac:spMkLst>
              <pc:docMk/>
              <pc:sldMasterMk cId="600069438" sldId="2147484369"/>
              <pc:sldLayoutMk cId="671952387" sldId="2147484385"/>
              <ac:spMk id="8" creationId="{FD3AE2EA-A875-4328-9728-8506FBEBAC32}"/>
            </ac:spMkLst>
          </pc:spChg>
          <pc:spChg chg="mod">
            <ac:chgData name="Denton-Roach, Leslie - HR" userId="7209545b-e1d9-4077-9e6b-8fa8ce797041" providerId="ADAL" clId="{FCC08C08-5DBF-4FF4-B722-EFC6179E835C}" dt="2020-06-15T16:37:38.552" v="0"/>
            <ac:spMkLst>
              <pc:docMk/>
              <pc:sldMasterMk cId="600069438" sldId="2147484369"/>
              <pc:sldLayoutMk cId="671952387" sldId="2147484385"/>
              <ac:spMk id="9" creationId="{2F81DD46-39B1-4EF1-B17E-0D77E9E02B96}"/>
            </ac:spMkLst>
          </pc:spChg>
          <pc:spChg chg="mod">
            <ac:chgData name="Denton-Roach, Leslie - HR" userId="7209545b-e1d9-4077-9e6b-8fa8ce797041" providerId="ADAL" clId="{FCC08C08-5DBF-4FF4-B722-EFC6179E835C}" dt="2020-06-15T16:37:38.552" v="0"/>
            <ac:spMkLst>
              <pc:docMk/>
              <pc:sldMasterMk cId="600069438" sldId="2147484369"/>
              <pc:sldLayoutMk cId="671952387" sldId="2147484385"/>
              <ac:spMk id="11" creationId="{AB02303F-9D67-416F-AC9C-D4F7A8797704}"/>
            </ac:spMkLst>
          </pc:spChg>
          <pc:spChg chg="mod">
            <ac:chgData name="Denton-Roach, Leslie - HR" userId="7209545b-e1d9-4077-9e6b-8fa8ce797041" providerId="ADAL" clId="{FCC08C08-5DBF-4FF4-B722-EFC6179E835C}" dt="2020-06-15T16:37:38.552" v="0"/>
            <ac:spMkLst>
              <pc:docMk/>
              <pc:sldMasterMk cId="600069438" sldId="2147484369"/>
              <pc:sldLayoutMk cId="671952387" sldId="2147484385"/>
              <ac:spMk id="12" creationId="{EF59BD8A-EA7E-4EB7-8535-A9E4A3DEC730}"/>
            </ac:spMkLst>
          </pc:spChg>
          <pc:spChg chg="mod">
            <ac:chgData name="Denton-Roach, Leslie - HR" userId="7209545b-e1d9-4077-9e6b-8fa8ce797041" providerId="ADAL" clId="{FCC08C08-5DBF-4FF4-B722-EFC6179E835C}" dt="2020-06-15T16:37:38.552" v="0"/>
            <ac:spMkLst>
              <pc:docMk/>
              <pc:sldMasterMk cId="600069438" sldId="2147484369"/>
              <pc:sldLayoutMk cId="671952387" sldId="2147484385"/>
              <ac:spMk id="14" creationId="{DDE99ADE-26D8-4656-AD5F-6070E586FA20}"/>
            </ac:spMkLst>
          </pc:spChg>
          <pc:spChg chg="mod">
            <ac:chgData name="Denton-Roach, Leslie - HR" userId="7209545b-e1d9-4077-9e6b-8fa8ce797041" providerId="ADAL" clId="{FCC08C08-5DBF-4FF4-B722-EFC6179E835C}" dt="2020-06-15T16:37:38.552" v="0"/>
            <ac:spMkLst>
              <pc:docMk/>
              <pc:sldMasterMk cId="600069438" sldId="2147484369"/>
              <pc:sldLayoutMk cId="671952387" sldId="2147484385"/>
              <ac:spMk id="16" creationId="{10DC0F26-8EB6-4F8F-8CE3-2AB734EB7EA9}"/>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2368569717" sldId="2147484386"/>
          </pc:sldLayoutMkLst>
          <pc:spChg chg="mod">
            <ac:chgData name="Denton-Roach, Leslie - HR" userId="7209545b-e1d9-4077-9e6b-8fa8ce797041" providerId="ADAL" clId="{FCC08C08-5DBF-4FF4-B722-EFC6179E835C}" dt="2020-06-15T16:37:38.552" v="0"/>
            <ac:spMkLst>
              <pc:docMk/>
              <pc:sldMasterMk cId="600069438" sldId="2147484369"/>
              <pc:sldLayoutMk cId="2368569717" sldId="2147484386"/>
              <ac:spMk id="3" creationId="{B4654CAC-C712-435F-A4F3-F72703ADD37A}"/>
            </ac:spMkLst>
          </pc:spChg>
          <pc:spChg chg="mod">
            <ac:chgData name="Denton-Roach, Leslie - HR" userId="7209545b-e1d9-4077-9e6b-8fa8ce797041" providerId="ADAL" clId="{FCC08C08-5DBF-4FF4-B722-EFC6179E835C}" dt="2020-06-15T16:37:38.552" v="0"/>
            <ac:spMkLst>
              <pc:docMk/>
              <pc:sldMasterMk cId="600069438" sldId="2147484369"/>
              <pc:sldLayoutMk cId="2368569717" sldId="2147484386"/>
              <ac:spMk id="6" creationId="{5812C85B-1C3D-4844-8D9A-C55A8EF84C60}"/>
            </ac:spMkLst>
          </pc:spChg>
          <pc:spChg chg="mod">
            <ac:chgData name="Denton-Roach, Leslie - HR" userId="7209545b-e1d9-4077-9e6b-8fa8ce797041" providerId="ADAL" clId="{FCC08C08-5DBF-4FF4-B722-EFC6179E835C}" dt="2020-06-15T16:37:38.552" v="0"/>
            <ac:spMkLst>
              <pc:docMk/>
              <pc:sldMasterMk cId="600069438" sldId="2147484369"/>
              <pc:sldLayoutMk cId="2368569717" sldId="2147484386"/>
              <ac:spMk id="7" creationId="{BC4BFDE2-FB8F-471B-B524-B4D2A8CF8226}"/>
            </ac:spMkLst>
          </pc:spChg>
          <pc:spChg chg="mod">
            <ac:chgData name="Denton-Roach, Leslie - HR" userId="7209545b-e1d9-4077-9e6b-8fa8ce797041" providerId="ADAL" clId="{FCC08C08-5DBF-4FF4-B722-EFC6179E835C}" dt="2020-06-15T16:37:38.552" v="0"/>
            <ac:spMkLst>
              <pc:docMk/>
              <pc:sldMasterMk cId="600069438" sldId="2147484369"/>
              <pc:sldLayoutMk cId="2368569717" sldId="2147484386"/>
              <ac:spMk id="8" creationId="{FD3AE2EA-A875-4328-9728-8506FBEBAC32}"/>
            </ac:spMkLst>
          </pc:spChg>
          <pc:spChg chg="mod">
            <ac:chgData name="Denton-Roach, Leslie - HR" userId="7209545b-e1d9-4077-9e6b-8fa8ce797041" providerId="ADAL" clId="{FCC08C08-5DBF-4FF4-B722-EFC6179E835C}" dt="2020-06-15T16:37:38.552" v="0"/>
            <ac:spMkLst>
              <pc:docMk/>
              <pc:sldMasterMk cId="600069438" sldId="2147484369"/>
              <pc:sldLayoutMk cId="2368569717" sldId="2147484386"/>
              <ac:spMk id="9" creationId="{2F81DD46-39B1-4EF1-B17E-0D77E9E02B96}"/>
            </ac:spMkLst>
          </pc:spChg>
          <pc:spChg chg="mod">
            <ac:chgData name="Denton-Roach, Leslie - HR" userId="7209545b-e1d9-4077-9e6b-8fa8ce797041" providerId="ADAL" clId="{FCC08C08-5DBF-4FF4-B722-EFC6179E835C}" dt="2020-06-15T16:37:38.552" v="0"/>
            <ac:spMkLst>
              <pc:docMk/>
              <pc:sldMasterMk cId="600069438" sldId="2147484369"/>
              <pc:sldLayoutMk cId="2368569717" sldId="2147484386"/>
              <ac:spMk id="12" creationId="{EF59BD8A-EA7E-4EB7-8535-A9E4A3DEC730}"/>
            </ac:spMkLst>
          </pc:spChg>
          <pc:spChg chg="mod">
            <ac:chgData name="Denton-Roach, Leslie - HR" userId="7209545b-e1d9-4077-9e6b-8fa8ce797041" providerId="ADAL" clId="{FCC08C08-5DBF-4FF4-B722-EFC6179E835C}" dt="2020-06-15T16:37:38.552" v="0"/>
            <ac:spMkLst>
              <pc:docMk/>
              <pc:sldMasterMk cId="600069438" sldId="2147484369"/>
              <pc:sldLayoutMk cId="2368569717" sldId="2147484386"/>
              <ac:spMk id="14" creationId="{DDE99ADE-26D8-4656-AD5F-6070E586FA20}"/>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1313796173" sldId="2147484387"/>
          </pc:sldLayoutMkLst>
          <pc:spChg chg="mod">
            <ac:chgData name="Denton-Roach, Leslie - HR" userId="7209545b-e1d9-4077-9e6b-8fa8ce797041" providerId="ADAL" clId="{FCC08C08-5DBF-4FF4-B722-EFC6179E835C}" dt="2020-06-15T16:37:38.552" v="0"/>
            <ac:spMkLst>
              <pc:docMk/>
              <pc:sldMasterMk cId="600069438" sldId="2147484369"/>
              <pc:sldLayoutMk cId="1313796173" sldId="2147484387"/>
              <ac:spMk id="3" creationId="{B4654CAC-C712-435F-A4F3-F72703ADD37A}"/>
            </ac:spMkLst>
          </pc:spChg>
          <pc:spChg chg="mod">
            <ac:chgData name="Denton-Roach, Leslie - HR" userId="7209545b-e1d9-4077-9e6b-8fa8ce797041" providerId="ADAL" clId="{FCC08C08-5DBF-4FF4-B722-EFC6179E835C}" dt="2020-06-15T16:37:38.552" v="0"/>
            <ac:spMkLst>
              <pc:docMk/>
              <pc:sldMasterMk cId="600069438" sldId="2147484369"/>
              <pc:sldLayoutMk cId="1313796173" sldId="2147484387"/>
              <ac:spMk id="6" creationId="{5812C85B-1C3D-4844-8D9A-C55A8EF84C60}"/>
            </ac:spMkLst>
          </pc:spChg>
          <pc:spChg chg="mod">
            <ac:chgData name="Denton-Roach, Leslie - HR" userId="7209545b-e1d9-4077-9e6b-8fa8ce797041" providerId="ADAL" clId="{FCC08C08-5DBF-4FF4-B722-EFC6179E835C}" dt="2020-06-15T16:37:38.552" v="0"/>
            <ac:spMkLst>
              <pc:docMk/>
              <pc:sldMasterMk cId="600069438" sldId="2147484369"/>
              <pc:sldLayoutMk cId="1313796173" sldId="2147484387"/>
              <ac:spMk id="7" creationId="{BC4BFDE2-FB8F-471B-B524-B4D2A8CF8226}"/>
            </ac:spMkLst>
          </pc:spChg>
          <pc:spChg chg="mod">
            <ac:chgData name="Denton-Roach, Leslie - HR" userId="7209545b-e1d9-4077-9e6b-8fa8ce797041" providerId="ADAL" clId="{FCC08C08-5DBF-4FF4-B722-EFC6179E835C}" dt="2020-06-15T16:37:38.552" v="0"/>
            <ac:spMkLst>
              <pc:docMk/>
              <pc:sldMasterMk cId="600069438" sldId="2147484369"/>
              <pc:sldLayoutMk cId="1313796173" sldId="2147484387"/>
              <ac:spMk id="8" creationId="{FD3AE2EA-A875-4328-9728-8506FBEBAC32}"/>
            </ac:spMkLst>
          </pc:spChg>
          <pc:spChg chg="mod">
            <ac:chgData name="Denton-Roach, Leslie - HR" userId="7209545b-e1d9-4077-9e6b-8fa8ce797041" providerId="ADAL" clId="{FCC08C08-5DBF-4FF4-B722-EFC6179E835C}" dt="2020-06-15T16:37:38.552" v="0"/>
            <ac:spMkLst>
              <pc:docMk/>
              <pc:sldMasterMk cId="600069438" sldId="2147484369"/>
              <pc:sldLayoutMk cId="1313796173" sldId="2147484387"/>
              <ac:spMk id="9" creationId="{2F81DD46-39B1-4EF1-B17E-0D77E9E02B96}"/>
            </ac:spMkLst>
          </pc:spChg>
          <pc:spChg chg="mod">
            <ac:chgData name="Denton-Roach, Leslie - HR" userId="7209545b-e1d9-4077-9e6b-8fa8ce797041" providerId="ADAL" clId="{FCC08C08-5DBF-4FF4-B722-EFC6179E835C}" dt="2020-06-15T16:37:38.552" v="0"/>
            <ac:spMkLst>
              <pc:docMk/>
              <pc:sldMasterMk cId="600069438" sldId="2147484369"/>
              <pc:sldLayoutMk cId="1313796173" sldId="2147484387"/>
              <ac:spMk id="11" creationId="{AB02303F-9D67-416F-AC9C-D4F7A8797704}"/>
            </ac:spMkLst>
          </pc:spChg>
          <pc:spChg chg="mod">
            <ac:chgData name="Denton-Roach, Leslie - HR" userId="7209545b-e1d9-4077-9e6b-8fa8ce797041" providerId="ADAL" clId="{FCC08C08-5DBF-4FF4-B722-EFC6179E835C}" dt="2020-06-15T16:37:38.552" v="0"/>
            <ac:spMkLst>
              <pc:docMk/>
              <pc:sldMasterMk cId="600069438" sldId="2147484369"/>
              <pc:sldLayoutMk cId="1313796173" sldId="2147484387"/>
              <ac:spMk id="12" creationId="{EF59BD8A-EA7E-4EB7-8535-A9E4A3DEC730}"/>
            </ac:spMkLst>
          </pc:spChg>
          <pc:spChg chg="mod">
            <ac:chgData name="Denton-Roach, Leslie - HR" userId="7209545b-e1d9-4077-9e6b-8fa8ce797041" providerId="ADAL" clId="{FCC08C08-5DBF-4FF4-B722-EFC6179E835C}" dt="2020-06-15T16:37:38.552" v="0"/>
            <ac:spMkLst>
              <pc:docMk/>
              <pc:sldMasterMk cId="600069438" sldId="2147484369"/>
              <pc:sldLayoutMk cId="1313796173" sldId="2147484387"/>
              <ac:spMk id="14" creationId="{DDE99ADE-26D8-4656-AD5F-6070E586FA20}"/>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3722574702" sldId="2147484388"/>
          </pc:sldLayoutMkLst>
          <pc:spChg chg="mod">
            <ac:chgData name="Denton-Roach, Leslie - HR" userId="7209545b-e1d9-4077-9e6b-8fa8ce797041" providerId="ADAL" clId="{FCC08C08-5DBF-4FF4-B722-EFC6179E835C}" dt="2020-06-15T16:37:38.552" v="0"/>
            <ac:spMkLst>
              <pc:docMk/>
              <pc:sldMasterMk cId="600069438" sldId="2147484369"/>
              <pc:sldLayoutMk cId="3722574702" sldId="2147484388"/>
              <ac:spMk id="6" creationId="{5812C85B-1C3D-4844-8D9A-C55A8EF84C60}"/>
            </ac:spMkLst>
          </pc:spChg>
          <pc:spChg chg="mod">
            <ac:chgData name="Denton-Roach, Leslie - HR" userId="7209545b-e1d9-4077-9e6b-8fa8ce797041" providerId="ADAL" clId="{FCC08C08-5DBF-4FF4-B722-EFC6179E835C}" dt="2020-06-15T16:37:38.552" v="0"/>
            <ac:spMkLst>
              <pc:docMk/>
              <pc:sldMasterMk cId="600069438" sldId="2147484369"/>
              <pc:sldLayoutMk cId="3722574702" sldId="2147484388"/>
              <ac:spMk id="7" creationId="{BC4BFDE2-FB8F-471B-B524-B4D2A8CF8226}"/>
            </ac:spMkLst>
          </pc:spChg>
          <pc:spChg chg="mod">
            <ac:chgData name="Denton-Roach, Leslie - HR" userId="7209545b-e1d9-4077-9e6b-8fa8ce797041" providerId="ADAL" clId="{FCC08C08-5DBF-4FF4-B722-EFC6179E835C}" dt="2020-06-15T16:37:38.552" v="0"/>
            <ac:spMkLst>
              <pc:docMk/>
              <pc:sldMasterMk cId="600069438" sldId="2147484369"/>
              <pc:sldLayoutMk cId="3722574702" sldId="2147484388"/>
              <ac:spMk id="8" creationId="{FD3AE2EA-A875-4328-9728-8506FBEBAC32}"/>
            </ac:spMkLst>
          </pc:spChg>
          <pc:spChg chg="mod">
            <ac:chgData name="Denton-Roach, Leslie - HR" userId="7209545b-e1d9-4077-9e6b-8fa8ce797041" providerId="ADAL" clId="{FCC08C08-5DBF-4FF4-B722-EFC6179E835C}" dt="2020-06-15T16:37:38.552" v="0"/>
            <ac:spMkLst>
              <pc:docMk/>
              <pc:sldMasterMk cId="600069438" sldId="2147484369"/>
              <pc:sldLayoutMk cId="3722574702" sldId="2147484388"/>
              <ac:spMk id="9" creationId="{2F81DD46-39B1-4EF1-B17E-0D77E9E02B96}"/>
            </ac:spMkLst>
          </pc:spChg>
          <pc:spChg chg="mod">
            <ac:chgData name="Denton-Roach, Leslie - HR" userId="7209545b-e1d9-4077-9e6b-8fa8ce797041" providerId="ADAL" clId="{FCC08C08-5DBF-4FF4-B722-EFC6179E835C}" dt="2020-06-15T16:37:38.552" v="0"/>
            <ac:spMkLst>
              <pc:docMk/>
              <pc:sldMasterMk cId="600069438" sldId="2147484369"/>
              <pc:sldLayoutMk cId="3722574702" sldId="2147484388"/>
              <ac:spMk id="15" creationId="{A7DF9526-7C03-4880-A57F-66A20AC6F5A8}"/>
            </ac:spMkLst>
          </pc:spChg>
          <pc:spChg chg="mod">
            <ac:chgData name="Denton-Roach, Leslie - HR" userId="7209545b-e1d9-4077-9e6b-8fa8ce797041" providerId="ADAL" clId="{FCC08C08-5DBF-4FF4-B722-EFC6179E835C}" dt="2020-06-15T16:37:38.552" v="0"/>
            <ac:spMkLst>
              <pc:docMk/>
              <pc:sldMasterMk cId="600069438" sldId="2147484369"/>
              <pc:sldLayoutMk cId="3722574702" sldId="2147484388"/>
              <ac:spMk id="16" creationId="{F6451FC0-7C47-4805-95D5-B759512E5A85}"/>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1946633675" sldId="2147484389"/>
          </pc:sldLayoutMkLst>
          <pc:spChg chg="mod">
            <ac:chgData name="Denton-Roach, Leslie - HR" userId="7209545b-e1d9-4077-9e6b-8fa8ce797041" providerId="ADAL" clId="{FCC08C08-5DBF-4FF4-B722-EFC6179E835C}" dt="2020-06-15T16:37:38.552" v="0"/>
            <ac:spMkLst>
              <pc:docMk/>
              <pc:sldMasterMk cId="600069438" sldId="2147484369"/>
              <pc:sldLayoutMk cId="1946633675" sldId="2147484389"/>
              <ac:spMk id="2" creationId="{00000000-0000-0000-0000-000000000000}"/>
            </ac:spMkLst>
          </pc:spChg>
          <pc:spChg chg="mod">
            <ac:chgData name="Denton-Roach, Leslie - HR" userId="7209545b-e1d9-4077-9e6b-8fa8ce797041" providerId="ADAL" clId="{FCC08C08-5DBF-4FF4-B722-EFC6179E835C}" dt="2020-06-15T16:37:38.552" v="0"/>
            <ac:spMkLst>
              <pc:docMk/>
              <pc:sldMasterMk cId="600069438" sldId="2147484369"/>
              <pc:sldLayoutMk cId="1946633675" sldId="2147484389"/>
              <ac:spMk id="3" creationId="{00000000-0000-0000-0000-000000000000}"/>
            </ac:spMkLst>
          </pc:spChg>
          <pc:spChg chg="mod">
            <ac:chgData name="Denton-Roach, Leslie - HR" userId="7209545b-e1d9-4077-9e6b-8fa8ce797041" providerId="ADAL" clId="{FCC08C08-5DBF-4FF4-B722-EFC6179E835C}" dt="2020-06-15T16:37:38.552" v="0"/>
            <ac:spMkLst>
              <pc:docMk/>
              <pc:sldMasterMk cId="600069438" sldId="2147484369"/>
              <pc:sldLayoutMk cId="1946633675" sldId="2147484389"/>
              <ac:spMk id="4" creationId="{00000000-0000-0000-0000-000000000000}"/>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3029071264" sldId="2147484390"/>
          </pc:sldLayoutMkLst>
          <pc:spChg chg="mod">
            <ac:chgData name="Denton-Roach, Leslie - HR" userId="7209545b-e1d9-4077-9e6b-8fa8ce797041" providerId="ADAL" clId="{FCC08C08-5DBF-4FF4-B722-EFC6179E835C}" dt="2020-06-15T16:37:38.552" v="0"/>
            <ac:spMkLst>
              <pc:docMk/>
              <pc:sldMasterMk cId="600069438" sldId="2147484369"/>
              <pc:sldLayoutMk cId="3029071264" sldId="2147484390"/>
              <ac:spMk id="6" creationId="{00000000-0000-0000-0000-000000000000}"/>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777619399" sldId="2147484391"/>
          </pc:sldLayoutMkLst>
          <pc:spChg chg="mod">
            <ac:chgData name="Denton-Roach, Leslie - HR" userId="7209545b-e1d9-4077-9e6b-8fa8ce797041" providerId="ADAL" clId="{FCC08C08-5DBF-4FF4-B722-EFC6179E835C}" dt="2020-06-15T16:37:38.552" v="0"/>
            <ac:spMkLst>
              <pc:docMk/>
              <pc:sldMasterMk cId="600069438" sldId="2147484369"/>
              <pc:sldLayoutMk cId="777619399" sldId="2147484391"/>
              <ac:spMk id="6" creationId="{00000000-0000-0000-0000-000000000000}"/>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1958133183" sldId="2147484392"/>
          </pc:sldLayoutMkLst>
          <pc:spChg chg="mod">
            <ac:chgData name="Denton-Roach, Leslie - HR" userId="7209545b-e1d9-4077-9e6b-8fa8ce797041" providerId="ADAL" clId="{FCC08C08-5DBF-4FF4-B722-EFC6179E835C}" dt="2020-06-15T16:37:38.552" v="0"/>
            <ac:spMkLst>
              <pc:docMk/>
              <pc:sldMasterMk cId="600069438" sldId="2147484369"/>
              <pc:sldLayoutMk cId="1958133183" sldId="2147484392"/>
              <ac:spMk id="6" creationId="{00000000-0000-0000-0000-000000000000}"/>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12279875" sldId="2147484393"/>
          </pc:sldLayoutMkLst>
          <pc:spChg chg="mod">
            <ac:chgData name="Denton-Roach, Leslie - HR" userId="7209545b-e1d9-4077-9e6b-8fa8ce797041" providerId="ADAL" clId="{FCC08C08-5DBF-4FF4-B722-EFC6179E835C}" dt="2020-06-15T16:37:38.552" v="0"/>
            <ac:spMkLst>
              <pc:docMk/>
              <pc:sldMasterMk cId="600069438" sldId="2147484369"/>
              <pc:sldLayoutMk cId="12279875" sldId="2147484393"/>
              <ac:spMk id="6" creationId="{00000000-0000-0000-0000-000000000000}"/>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2353055923" sldId="2147484394"/>
          </pc:sldLayoutMkLst>
          <pc:spChg chg="mod">
            <ac:chgData name="Denton-Roach, Leslie - HR" userId="7209545b-e1d9-4077-9e6b-8fa8ce797041" providerId="ADAL" clId="{FCC08C08-5DBF-4FF4-B722-EFC6179E835C}" dt="2020-06-15T16:37:38.552" v="0"/>
            <ac:spMkLst>
              <pc:docMk/>
              <pc:sldMasterMk cId="600069438" sldId="2147484369"/>
              <pc:sldLayoutMk cId="2353055923" sldId="2147484394"/>
              <ac:spMk id="6" creationId="{00000000-0000-0000-0000-000000000000}"/>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2638240780" sldId="2147484395"/>
          </pc:sldLayoutMkLst>
          <pc:spChg chg="mod">
            <ac:chgData name="Denton-Roach, Leslie - HR" userId="7209545b-e1d9-4077-9e6b-8fa8ce797041" providerId="ADAL" clId="{FCC08C08-5DBF-4FF4-B722-EFC6179E835C}" dt="2020-06-15T16:37:38.552" v="0"/>
            <ac:spMkLst>
              <pc:docMk/>
              <pc:sldMasterMk cId="600069438" sldId="2147484369"/>
              <pc:sldLayoutMk cId="2638240780" sldId="2147484395"/>
              <ac:spMk id="6" creationId="{00000000-0000-0000-0000-000000000000}"/>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1464336671" sldId="2147484396"/>
          </pc:sldLayoutMkLst>
          <pc:spChg chg="mod">
            <ac:chgData name="Denton-Roach, Leslie - HR" userId="7209545b-e1d9-4077-9e6b-8fa8ce797041" providerId="ADAL" clId="{FCC08C08-5DBF-4FF4-B722-EFC6179E835C}" dt="2020-06-15T16:37:38.552" v="0"/>
            <ac:spMkLst>
              <pc:docMk/>
              <pc:sldMasterMk cId="600069438" sldId="2147484369"/>
              <pc:sldLayoutMk cId="1464336671" sldId="2147484396"/>
              <ac:spMk id="6" creationId="{00000000-0000-0000-0000-000000000000}"/>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573923820" sldId="2147484397"/>
          </pc:sldLayoutMkLst>
          <pc:spChg chg="mod">
            <ac:chgData name="Denton-Roach, Leslie - HR" userId="7209545b-e1d9-4077-9e6b-8fa8ce797041" providerId="ADAL" clId="{FCC08C08-5DBF-4FF4-B722-EFC6179E835C}" dt="2020-06-15T16:37:38.552" v="0"/>
            <ac:spMkLst>
              <pc:docMk/>
              <pc:sldMasterMk cId="600069438" sldId="2147484369"/>
              <pc:sldLayoutMk cId="573923820" sldId="2147484397"/>
              <ac:spMk id="6" creationId="{00000000-0000-0000-0000-000000000000}"/>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2989953182" sldId="2147484398"/>
          </pc:sldLayoutMkLst>
          <pc:spChg chg="mod">
            <ac:chgData name="Denton-Roach, Leslie - HR" userId="7209545b-e1d9-4077-9e6b-8fa8ce797041" providerId="ADAL" clId="{FCC08C08-5DBF-4FF4-B722-EFC6179E835C}" dt="2020-06-15T16:37:38.552" v="0"/>
            <ac:spMkLst>
              <pc:docMk/>
              <pc:sldMasterMk cId="600069438" sldId="2147484369"/>
              <pc:sldLayoutMk cId="2989953182" sldId="2147484398"/>
              <ac:spMk id="6" creationId="{00000000-0000-0000-0000-000000000000}"/>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1065688151" sldId="2147484399"/>
          </pc:sldLayoutMkLst>
          <pc:spChg chg="mod">
            <ac:chgData name="Denton-Roach, Leslie - HR" userId="7209545b-e1d9-4077-9e6b-8fa8ce797041" providerId="ADAL" clId="{FCC08C08-5DBF-4FF4-B722-EFC6179E835C}" dt="2020-06-15T16:37:38.552" v="0"/>
            <ac:spMkLst>
              <pc:docMk/>
              <pc:sldMasterMk cId="600069438" sldId="2147484369"/>
              <pc:sldLayoutMk cId="1065688151" sldId="2147484399"/>
              <ac:spMk id="5" creationId="{00000000-0000-0000-0000-000000000000}"/>
            </ac:spMkLst>
          </pc:spChg>
        </pc:sldLayoutChg>
        <pc:sldLayoutChg chg="modSp">
          <pc:chgData name="Denton-Roach, Leslie - HR" userId="7209545b-e1d9-4077-9e6b-8fa8ce797041" providerId="ADAL" clId="{FCC08C08-5DBF-4FF4-B722-EFC6179E835C}" dt="2020-06-15T16:37:38.552" v="0"/>
          <pc:sldLayoutMkLst>
            <pc:docMk/>
            <pc:sldMasterMk cId="600069438" sldId="2147484369"/>
            <pc:sldLayoutMk cId="2023533494" sldId="2147484400"/>
          </pc:sldLayoutMkLst>
          <pc:spChg chg="mod">
            <ac:chgData name="Denton-Roach, Leslie - HR" userId="7209545b-e1d9-4077-9e6b-8fa8ce797041" providerId="ADAL" clId="{FCC08C08-5DBF-4FF4-B722-EFC6179E835C}" dt="2020-06-15T16:37:38.552" v="0"/>
            <ac:spMkLst>
              <pc:docMk/>
              <pc:sldMasterMk cId="600069438" sldId="2147484369"/>
              <pc:sldLayoutMk cId="2023533494" sldId="2147484400"/>
              <ac:spMk id="6" creationId="{00000000-0000-0000-0000-000000000000}"/>
            </ac:spMkLst>
          </pc:spChg>
        </pc:sldLayoutChg>
        <pc:sldLayoutChg chg="delSp mod">
          <pc:chgData name="Denton-Roach, Leslie - HR" userId="7209545b-e1d9-4077-9e6b-8fa8ce797041" providerId="ADAL" clId="{FCC08C08-5DBF-4FF4-B722-EFC6179E835C}" dt="2020-06-15T21:22:01.227" v="2858" actId="478"/>
          <pc:sldLayoutMkLst>
            <pc:docMk/>
            <pc:sldMasterMk cId="600069438" sldId="2147484369"/>
            <pc:sldLayoutMk cId="2894851425" sldId="2147484401"/>
          </pc:sldLayoutMkLst>
          <pc:spChg chg="del">
            <ac:chgData name="Denton-Roach, Leslie - HR" userId="7209545b-e1d9-4077-9e6b-8fa8ce797041" providerId="ADAL" clId="{FCC08C08-5DBF-4FF4-B722-EFC6179E835C}" dt="2020-06-15T21:21:58.411" v="2857" actId="478"/>
            <ac:spMkLst>
              <pc:docMk/>
              <pc:sldMasterMk cId="600069438" sldId="2147484369"/>
              <pc:sldLayoutMk cId="2894851425" sldId="2147484401"/>
              <ac:spMk id="18" creationId="{296D48C8-DCDF-4017-ADFA-5E34E2A69A3F}"/>
            </ac:spMkLst>
          </pc:spChg>
          <pc:spChg chg="del">
            <ac:chgData name="Denton-Roach, Leslie - HR" userId="7209545b-e1d9-4077-9e6b-8fa8ce797041" providerId="ADAL" clId="{FCC08C08-5DBF-4FF4-B722-EFC6179E835C}" dt="2020-06-15T21:22:01.227" v="2858" actId="478"/>
            <ac:spMkLst>
              <pc:docMk/>
              <pc:sldMasterMk cId="600069438" sldId="2147484369"/>
              <pc:sldLayoutMk cId="2894851425" sldId="2147484401"/>
              <ac:spMk id="19" creationId="{3CDD723E-7F75-47F0-9FB6-DBFCB62D3E63}"/>
            </ac:spMkLst>
          </pc:spChg>
        </pc:sldLayoutChg>
        <pc:sldLayoutChg chg="modSp del">
          <pc:chgData name="Denton-Roach, Leslie - HR" userId="7209545b-e1d9-4077-9e6b-8fa8ce797041" providerId="ADAL" clId="{FCC08C08-5DBF-4FF4-B722-EFC6179E835C}" dt="2020-06-15T18:45:13.393" v="2202" actId="2696"/>
          <pc:sldLayoutMkLst>
            <pc:docMk/>
            <pc:sldMasterMk cId="600069438" sldId="2147484369"/>
            <pc:sldLayoutMk cId="3157615044" sldId="2147484401"/>
          </pc:sldLayoutMkLst>
          <pc:spChg chg="mod">
            <ac:chgData name="Denton-Roach, Leslie - HR" userId="7209545b-e1d9-4077-9e6b-8fa8ce797041" providerId="ADAL" clId="{FCC08C08-5DBF-4FF4-B722-EFC6179E835C}" dt="2020-06-15T16:37:38.552" v="0"/>
            <ac:spMkLst>
              <pc:docMk/>
              <pc:sldMasterMk cId="600069438" sldId="2147484369"/>
              <pc:sldLayoutMk cId="3157615044" sldId="2147484401"/>
              <ac:spMk id="6" creationId="{00000000-0000-0000-0000-000000000000}"/>
            </ac:spMkLst>
          </pc:spChg>
        </pc:sldLayoutChg>
        <pc:sldLayoutChg chg="modSp del">
          <pc:chgData name="Denton-Roach, Leslie - HR" userId="7209545b-e1d9-4077-9e6b-8fa8ce797041" providerId="ADAL" clId="{FCC08C08-5DBF-4FF4-B722-EFC6179E835C}" dt="2020-06-15T21:21:35.245" v="2855" actId="2696"/>
          <pc:sldLayoutMkLst>
            <pc:docMk/>
            <pc:sldMasterMk cId="600069438" sldId="2147484369"/>
            <pc:sldLayoutMk cId="3780232168" sldId="2147484402"/>
          </pc:sldLayoutMkLst>
          <pc:spChg chg="mod">
            <ac:chgData name="Denton-Roach, Leslie - HR" userId="7209545b-e1d9-4077-9e6b-8fa8ce797041" providerId="ADAL" clId="{FCC08C08-5DBF-4FF4-B722-EFC6179E835C}" dt="2020-06-15T16:37:38.552" v="0"/>
            <ac:spMkLst>
              <pc:docMk/>
              <pc:sldMasterMk cId="600069438" sldId="2147484369"/>
              <pc:sldLayoutMk cId="3780232168" sldId="2147484402"/>
              <ac:spMk id="7" creationId="{00000000-0000-0000-0000-000000000000}"/>
            </ac:spMkLst>
          </pc:spChg>
          <pc:spChg chg="mod">
            <ac:chgData name="Denton-Roach, Leslie - HR" userId="7209545b-e1d9-4077-9e6b-8fa8ce797041" providerId="ADAL" clId="{FCC08C08-5DBF-4FF4-B722-EFC6179E835C}" dt="2020-06-15T16:37:38.552" v="0"/>
            <ac:spMkLst>
              <pc:docMk/>
              <pc:sldMasterMk cId="600069438" sldId="2147484369"/>
              <pc:sldLayoutMk cId="3780232168" sldId="2147484402"/>
              <ac:spMk id="8" creationId="{00000000-0000-0000-0000-000000000000}"/>
            </ac:spMkLst>
          </pc:spChg>
          <pc:spChg chg="mod">
            <ac:chgData name="Denton-Roach, Leslie - HR" userId="7209545b-e1d9-4077-9e6b-8fa8ce797041" providerId="ADAL" clId="{FCC08C08-5DBF-4FF4-B722-EFC6179E835C}" dt="2020-06-15T16:37:38.552" v="0"/>
            <ac:spMkLst>
              <pc:docMk/>
              <pc:sldMasterMk cId="600069438" sldId="2147484369"/>
              <pc:sldLayoutMk cId="3780232168" sldId="2147484402"/>
              <ac:spMk id="9" creationId="{00000000-0000-0000-0000-000000000000}"/>
            </ac:spMkLst>
          </pc:spChg>
        </pc:sldLayoutChg>
      </pc:sldMasterChg>
    </pc:docChg>
  </pc:docChgLst>
  <pc:docChgLst>
    <pc:chgData clId="Web-{986C53D3-2232-9D16-603D-CC07CBC2C37D}"/>
    <pc:docChg chg="delSld modSld sldOrd">
      <pc:chgData name="" userId="" providerId="" clId="Web-{986C53D3-2232-9D16-603D-CC07CBC2C37D}" dt="2020-06-23T13:24:31.870" v="33" actId="1076"/>
      <pc:docMkLst>
        <pc:docMk/>
      </pc:docMkLst>
      <pc:sldChg chg="modSp">
        <pc:chgData name="" userId="" providerId="" clId="Web-{986C53D3-2232-9D16-603D-CC07CBC2C37D}" dt="2020-06-23T13:24:31.870" v="33" actId="1076"/>
        <pc:sldMkLst>
          <pc:docMk/>
          <pc:sldMk cId="4062309573" sldId="282"/>
        </pc:sldMkLst>
        <pc:spChg chg="mod">
          <ac:chgData name="" userId="" providerId="" clId="Web-{986C53D3-2232-9D16-603D-CC07CBC2C37D}" dt="2020-06-23T13:24:31.870" v="33" actId="1076"/>
          <ac:spMkLst>
            <pc:docMk/>
            <pc:sldMk cId="4062309573" sldId="282"/>
            <ac:spMk id="19" creationId="{00000000-0000-0000-0000-000000000000}"/>
          </ac:spMkLst>
        </pc:spChg>
      </pc:sldChg>
      <pc:sldChg chg="ord">
        <pc:chgData name="" userId="" providerId="" clId="Web-{986C53D3-2232-9D16-603D-CC07CBC2C37D}" dt="2020-06-23T13:23:29.709" v="22"/>
        <pc:sldMkLst>
          <pc:docMk/>
          <pc:sldMk cId="2277811757" sldId="290"/>
        </pc:sldMkLst>
      </pc:sldChg>
      <pc:sldChg chg="modSp">
        <pc:chgData name="" userId="" providerId="" clId="Web-{986C53D3-2232-9D16-603D-CC07CBC2C37D}" dt="2020-06-23T13:23:14.770" v="21" actId="20577"/>
        <pc:sldMkLst>
          <pc:docMk/>
          <pc:sldMk cId="239296913" sldId="304"/>
        </pc:sldMkLst>
        <pc:graphicFrameChg chg="modGraphic">
          <ac:chgData name="" userId="" providerId="" clId="Web-{986C53D3-2232-9D16-603D-CC07CBC2C37D}" dt="2020-06-23T13:23:14.770" v="21" actId="20577"/>
          <ac:graphicFrameMkLst>
            <pc:docMk/>
            <pc:sldMk cId="239296913" sldId="304"/>
            <ac:graphicFrameMk id="40" creationId="{31CBD759-3AE7-4888-9CBE-C63B56ADD015}"/>
          </ac:graphicFrameMkLst>
        </pc:graphicFrameChg>
      </pc:sldChg>
      <pc:sldChg chg="del">
        <pc:chgData name="" userId="" providerId="" clId="Web-{986C53D3-2232-9D16-603D-CC07CBC2C37D}" dt="2020-06-23T13:23:43.522" v="23"/>
        <pc:sldMkLst>
          <pc:docMk/>
          <pc:sldMk cId="4182692990" sldId="30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JP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0ECA2-AA69-4489-BB33-B0A97FD47A1A}" type="doc">
      <dgm:prSet loTypeId="urn:microsoft.com/office/officeart/2005/8/layout/hList7" loCatId="picture" qsTypeId="urn:microsoft.com/office/officeart/2005/8/quickstyle/simple1" qsCatId="simple" csTypeId="urn:microsoft.com/office/officeart/2005/8/colors/accent1_1" csCatId="accent1" phldr="1"/>
      <dgm:spPr/>
    </dgm:pt>
    <dgm:pt modelId="{3CFC68EB-B47C-4B2B-A339-C054C9FE7B09}">
      <dgm:prSet phldrT="[Text]"/>
      <dgm:spPr/>
      <dgm:t>
        <a:bodyPr/>
        <a:lstStyle/>
        <a:p>
          <a:r>
            <a:rPr lang="en-US" dirty="0"/>
            <a:t>Call or see my doctor</a:t>
          </a:r>
        </a:p>
      </dgm:t>
    </dgm:pt>
    <dgm:pt modelId="{41919988-2637-4382-985D-CD48CC99BF4D}" type="parTrans" cxnId="{27FD5127-1623-4A5F-A235-676D9F43E826}">
      <dgm:prSet/>
      <dgm:spPr/>
      <dgm:t>
        <a:bodyPr/>
        <a:lstStyle/>
        <a:p>
          <a:endParaRPr lang="en-US"/>
        </a:p>
      </dgm:t>
    </dgm:pt>
    <dgm:pt modelId="{F1281837-BDC4-4F75-9693-A25A7AE27FB2}" type="sibTrans" cxnId="{27FD5127-1623-4A5F-A235-676D9F43E826}">
      <dgm:prSet/>
      <dgm:spPr/>
      <dgm:t>
        <a:bodyPr/>
        <a:lstStyle/>
        <a:p>
          <a:endParaRPr lang="en-US"/>
        </a:p>
      </dgm:t>
    </dgm:pt>
    <dgm:pt modelId="{02ED7F6E-909C-446E-B266-2CDE4986289C}">
      <dgm:prSet phldrT="[Text]"/>
      <dgm:spPr/>
      <dgm:t>
        <a:bodyPr/>
        <a:lstStyle/>
        <a:p>
          <a:r>
            <a:rPr lang="en-US" dirty="0"/>
            <a:t>Go to urgent care</a:t>
          </a:r>
        </a:p>
      </dgm:t>
    </dgm:pt>
    <dgm:pt modelId="{826B0B7E-67A7-4850-B3A1-B2BADD4F7638}" type="parTrans" cxnId="{879A7F96-D3D1-4525-8B55-38098D5F4883}">
      <dgm:prSet/>
      <dgm:spPr/>
      <dgm:t>
        <a:bodyPr/>
        <a:lstStyle/>
        <a:p>
          <a:endParaRPr lang="en-US"/>
        </a:p>
      </dgm:t>
    </dgm:pt>
    <dgm:pt modelId="{A9127451-FC4E-4D68-98C1-32CF76631FF8}" type="sibTrans" cxnId="{879A7F96-D3D1-4525-8B55-38098D5F4883}">
      <dgm:prSet/>
      <dgm:spPr/>
      <dgm:t>
        <a:bodyPr/>
        <a:lstStyle/>
        <a:p>
          <a:endParaRPr lang="en-US"/>
        </a:p>
      </dgm:t>
    </dgm:pt>
    <dgm:pt modelId="{5EC2C92A-9F65-460D-A068-73AE58BC05CE}">
      <dgm:prSet phldrT="[Text]"/>
      <dgm:spPr/>
      <dgm:t>
        <a:bodyPr/>
        <a:lstStyle/>
        <a:p>
          <a:r>
            <a:rPr lang="en-US" dirty="0"/>
            <a:t>Go to ER or call 911</a:t>
          </a:r>
        </a:p>
      </dgm:t>
    </dgm:pt>
    <dgm:pt modelId="{A9715D38-3F49-4EA1-955F-5723A47EF8F0}" type="parTrans" cxnId="{D7F22F9D-C60E-4DC2-A925-705581990CD2}">
      <dgm:prSet/>
      <dgm:spPr/>
      <dgm:t>
        <a:bodyPr/>
        <a:lstStyle/>
        <a:p>
          <a:endParaRPr lang="en-US"/>
        </a:p>
      </dgm:t>
    </dgm:pt>
    <dgm:pt modelId="{0C42D90A-AE3B-4D14-B237-073B7FA6CD8A}" type="sibTrans" cxnId="{D7F22F9D-C60E-4DC2-A925-705581990CD2}">
      <dgm:prSet/>
      <dgm:spPr/>
      <dgm:t>
        <a:bodyPr/>
        <a:lstStyle/>
        <a:p>
          <a:endParaRPr lang="en-US"/>
        </a:p>
      </dgm:t>
    </dgm:pt>
    <dgm:pt modelId="{425DB960-88B9-4ED3-8A7A-A99044E758CA}">
      <dgm:prSet phldrT="[Text]"/>
      <dgm:spPr/>
      <dgm:t>
        <a:bodyPr/>
        <a:lstStyle/>
        <a:p>
          <a:r>
            <a:rPr lang="en-US" dirty="0"/>
            <a:t>$</a:t>
          </a:r>
        </a:p>
      </dgm:t>
    </dgm:pt>
    <dgm:pt modelId="{AE3B122E-CEE4-4B65-9DC5-7E79B6905758}" type="parTrans" cxnId="{35FE677C-65AC-4B42-A8A1-19575C538ECF}">
      <dgm:prSet/>
      <dgm:spPr/>
      <dgm:t>
        <a:bodyPr/>
        <a:lstStyle/>
        <a:p>
          <a:endParaRPr lang="en-US"/>
        </a:p>
      </dgm:t>
    </dgm:pt>
    <dgm:pt modelId="{812CB03B-78B4-4E5D-BE49-E2808B4BB00E}" type="sibTrans" cxnId="{35FE677C-65AC-4B42-A8A1-19575C538ECF}">
      <dgm:prSet/>
      <dgm:spPr/>
      <dgm:t>
        <a:bodyPr/>
        <a:lstStyle/>
        <a:p>
          <a:endParaRPr lang="en-US"/>
        </a:p>
      </dgm:t>
    </dgm:pt>
    <dgm:pt modelId="{7C9CCB20-CB35-4A0F-B998-3193451876BD}">
      <dgm:prSet phldrT="[Text]"/>
      <dgm:spPr/>
      <dgm:t>
        <a:bodyPr/>
        <a:lstStyle/>
        <a:p>
          <a:r>
            <a:rPr lang="en-US" dirty="0"/>
            <a:t>Medical copayment or coinsurance</a:t>
          </a:r>
        </a:p>
      </dgm:t>
    </dgm:pt>
    <dgm:pt modelId="{32FBE3D0-7344-4375-9AD6-6A4DF82B8549}" type="parTrans" cxnId="{CED5B629-7399-4797-9326-E6A68230DFFE}">
      <dgm:prSet/>
      <dgm:spPr/>
      <dgm:t>
        <a:bodyPr/>
        <a:lstStyle/>
        <a:p>
          <a:endParaRPr lang="en-US"/>
        </a:p>
      </dgm:t>
    </dgm:pt>
    <dgm:pt modelId="{61203365-3BF6-4170-95D9-EAE9C8897CA4}" type="sibTrans" cxnId="{CED5B629-7399-4797-9326-E6A68230DFFE}">
      <dgm:prSet/>
      <dgm:spPr/>
      <dgm:t>
        <a:bodyPr/>
        <a:lstStyle/>
        <a:p>
          <a:endParaRPr lang="en-US"/>
        </a:p>
      </dgm:t>
    </dgm:pt>
    <dgm:pt modelId="{EE242C50-60F9-4EFB-81E1-B24022531D36}">
      <dgm:prSet phldrT="[Text]"/>
      <dgm:spPr/>
      <dgm:t>
        <a:bodyPr/>
        <a:lstStyle/>
        <a:p>
          <a:r>
            <a:rPr lang="en-US" dirty="0"/>
            <a:t>Access to medical files</a:t>
          </a:r>
        </a:p>
      </dgm:t>
    </dgm:pt>
    <dgm:pt modelId="{723BB4CA-F804-42CF-AAF1-F3C84D0E4E89}" type="parTrans" cxnId="{C20A683F-5A47-424B-BB38-8965B64BE6A5}">
      <dgm:prSet/>
      <dgm:spPr/>
      <dgm:t>
        <a:bodyPr/>
        <a:lstStyle/>
        <a:p>
          <a:endParaRPr lang="en-US"/>
        </a:p>
      </dgm:t>
    </dgm:pt>
    <dgm:pt modelId="{9ACDECA1-FFA2-4D6C-AEE3-B91DFD489D0B}" type="sibTrans" cxnId="{C20A683F-5A47-424B-BB38-8965B64BE6A5}">
      <dgm:prSet/>
      <dgm:spPr/>
      <dgm:t>
        <a:bodyPr/>
        <a:lstStyle/>
        <a:p>
          <a:endParaRPr lang="en-US"/>
        </a:p>
      </dgm:t>
    </dgm:pt>
    <dgm:pt modelId="{E6DA3D23-5E8B-464E-B4CD-E0EA1769B5C9}">
      <dgm:prSet phldrT="[Text]"/>
      <dgm:spPr/>
      <dgm:t>
        <a:bodyPr/>
        <a:lstStyle/>
        <a:p>
          <a:pPr rtl="0"/>
          <a:r>
            <a:rPr lang="en-US" dirty="0">
              <a:latin typeface="Franklin Gothic Medium" panose="020B0603020102020204"/>
            </a:rPr>
            <a:t>$$</a:t>
          </a:r>
          <a:endParaRPr lang="en-US" dirty="0"/>
        </a:p>
      </dgm:t>
    </dgm:pt>
    <dgm:pt modelId="{4E156FEF-B1B0-43AA-8DAC-F7782EC28917}" type="parTrans" cxnId="{D623E420-10CE-410F-A8C1-6EC6B9E51534}">
      <dgm:prSet/>
      <dgm:spPr/>
      <dgm:t>
        <a:bodyPr/>
        <a:lstStyle/>
        <a:p>
          <a:endParaRPr lang="en-US"/>
        </a:p>
      </dgm:t>
    </dgm:pt>
    <dgm:pt modelId="{7AC07DC9-95B1-4540-BABB-EC5D660EB62F}" type="sibTrans" cxnId="{D623E420-10CE-410F-A8C1-6EC6B9E51534}">
      <dgm:prSet/>
      <dgm:spPr/>
      <dgm:t>
        <a:bodyPr/>
        <a:lstStyle/>
        <a:p>
          <a:endParaRPr lang="en-US"/>
        </a:p>
      </dgm:t>
    </dgm:pt>
    <dgm:pt modelId="{87D2F994-D557-4741-B5AC-01A264A4CFC5}">
      <dgm:prSet/>
      <dgm:spPr/>
      <dgm:t>
        <a:bodyPr/>
        <a:lstStyle/>
        <a:p>
          <a:r>
            <a:rPr lang="en-US" dirty="0"/>
            <a:t>20 – 30% coinsurance after the deductible</a:t>
          </a:r>
        </a:p>
      </dgm:t>
    </dgm:pt>
    <dgm:pt modelId="{07C8B72C-08BE-47F4-BDB5-A5D4CDB47BAF}" type="parTrans" cxnId="{7036F2E6-D9F0-40F9-85B4-933E07DFD215}">
      <dgm:prSet/>
      <dgm:spPr/>
      <dgm:t>
        <a:bodyPr/>
        <a:lstStyle/>
        <a:p>
          <a:endParaRPr lang="en-US"/>
        </a:p>
      </dgm:t>
    </dgm:pt>
    <dgm:pt modelId="{7949574E-593D-47C4-84D6-786848727427}" type="sibTrans" cxnId="{7036F2E6-D9F0-40F9-85B4-933E07DFD215}">
      <dgm:prSet/>
      <dgm:spPr/>
      <dgm:t>
        <a:bodyPr/>
        <a:lstStyle/>
        <a:p>
          <a:endParaRPr lang="en-US"/>
        </a:p>
      </dgm:t>
    </dgm:pt>
    <dgm:pt modelId="{260C846F-052C-4649-9110-E71BE67F5583}">
      <dgm:prSet/>
      <dgm:spPr/>
      <dgm:t>
        <a:bodyPr/>
        <a:lstStyle/>
        <a:p>
          <a:r>
            <a:rPr lang="en-US" dirty="0"/>
            <a:t>Go to convenience care clinic</a:t>
          </a:r>
        </a:p>
      </dgm:t>
    </dgm:pt>
    <dgm:pt modelId="{646AA21A-86D3-468C-AFDD-3F030F640CCD}" type="parTrans" cxnId="{80DA755E-6B7F-4046-9076-63B0110C9D7D}">
      <dgm:prSet/>
      <dgm:spPr/>
      <dgm:t>
        <a:bodyPr/>
        <a:lstStyle/>
        <a:p>
          <a:endParaRPr lang="en-US"/>
        </a:p>
      </dgm:t>
    </dgm:pt>
    <dgm:pt modelId="{D991801E-D7A1-49FC-9A1F-6F6113649B98}" type="sibTrans" cxnId="{80DA755E-6B7F-4046-9076-63B0110C9D7D}">
      <dgm:prSet/>
      <dgm:spPr/>
      <dgm:t>
        <a:bodyPr/>
        <a:lstStyle/>
        <a:p>
          <a:endParaRPr lang="en-US"/>
        </a:p>
      </dgm:t>
    </dgm:pt>
    <dgm:pt modelId="{B4D1298B-CD01-43FB-BA79-D52C528223AC}">
      <dgm:prSet/>
      <dgm:spPr/>
      <dgm:t>
        <a:bodyPr/>
        <a:lstStyle/>
        <a:p>
          <a:r>
            <a:rPr lang="en-US" dirty="0"/>
            <a:t>Open Access and CDHP only</a:t>
          </a:r>
        </a:p>
      </dgm:t>
    </dgm:pt>
    <dgm:pt modelId="{712194E2-8862-49A0-A283-BC61E3FA2524}" type="parTrans" cxnId="{B4A56A67-8FD7-498C-8708-46856A4B4088}">
      <dgm:prSet/>
      <dgm:spPr/>
      <dgm:t>
        <a:bodyPr/>
        <a:lstStyle/>
        <a:p>
          <a:endParaRPr lang="en-US"/>
        </a:p>
      </dgm:t>
    </dgm:pt>
    <dgm:pt modelId="{8F20446C-2776-4ABD-A209-CA60A752B3B7}" type="sibTrans" cxnId="{B4A56A67-8FD7-498C-8708-46856A4B4088}">
      <dgm:prSet/>
      <dgm:spPr/>
      <dgm:t>
        <a:bodyPr/>
        <a:lstStyle/>
        <a:p>
          <a:endParaRPr lang="en-US"/>
        </a:p>
      </dgm:t>
    </dgm:pt>
    <dgm:pt modelId="{7D647729-CA37-46BE-8EC1-175202E833C8}">
      <dgm:prSet phldrT="[Text]"/>
      <dgm:spPr/>
      <dgm:t>
        <a:bodyPr/>
        <a:lstStyle/>
        <a:p>
          <a:r>
            <a:rPr lang="en-US" dirty="0">
              <a:latin typeface="Franklin Gothic Medium" panose="020B0603020102020204"/>
            </a:rPr>
            <a:t>$$$</a:t>
          </a:r>
          <a:endParaRPr lang="en-US" dirty="0"/>
        </a:p>
      </dgm:t>
    </dgm:pt>
    <dgm:pt modelId="{E7C75152-15D6-4517-AE39-E7F76E0264A4}" type="parTrans" cxnId="{DEE57597-5CD3-4BC3-A866-082F03A9E7CD}">
      <dgm:prSet/>
      <dgm:spPr/>
      <dgm:t>
        <a:bodyPr/>
        <a:lstStyle/>
        <a:p>
          <a:endParaRPr lang="en-US"/>
        </a:p>
      </dgm:t>
    </dgm:pt>
    <dgm:pt modelId="{C5270317-88D7-4343-84CD-A3C51952CECE}" type="sibTrans" cxnId="{DEE57597-5CD3-4BC3-A866-082F03A9E7CD}">
      <dgm:prSet/>
      <dgm:spPr/>
      <dgm:t>
        <a:bodyPr/>
        <a:lstStyle/>
        <a:p>
          <a:endParaRPr lang="en-US"/>
        </a:p>
      </dgm:t>
    </dgm:pt>
    <dgm:pt modelId="{C40960EF-8A37-45FF-9965-3BE7F061BB55}">
      <dgm:prSet/>
      <dgm:spPr/>
      <dgm:t>
        <a:bodyPr/>
        <a:lstStyle/>
        <a:p>
          <a:r>
            <a:rPr lang="en-US" dirty="0"/>
            <a:t>$400 copayment or</a:t>
          </a:r>
        </a:p>
      </dgm:t>
    </dgm:pt>
    <dgm:pt modelId="{B84B03DD-423F-4216-BE77-50E4BAA21EED}" type="parTrans" cxnId="{5DE31C6B-CBFE-47BC-B30A-A8AE33C5DDA0}">
      <dgm:prSet/>
      <dgm:spPr/>
      <dgm:t>
        <a:bodyPr/>
        <a:lstStyle/>
        <a:p>
          <a:endParaRPr lang="en-US"/>
        </a:p>
      </dgm:t>
    </dgm:pt>
    <dgm:pt modelId="{BACBAB73-A519-4E96-9A7F-5575A0228AD5}" type="sibTrans" cxnId="{5DE31C6B-CBFE-47BC-B30A-A8AE33C5DDA0}">
      <dgm:prSet/>
      <dgm:spPr/>
      <dgm:t>
        <a:bodyPr/>
        <a:lstStyle/>
        <a:p>
          <a:endParaRPr lang="en-US"/>
        </a:p>
      </dgm:t>
    </dgm:pt>
    <dgm:pt modelId="{FF1A5636-0A97-413C-A75E-260E6D535FF4}">
      <dgm:prSet/>
      <dgm:spPr/>
      <dgm:t>
        <a:bodyPr/>
        <a:lstStyle/>
        <a:p>
          <a:r>
            <a:rPr lang="en-US" dirty="0"/>
            <a:t>20-30% coinsurance</a:t>
          </a:r>
        </a:p>
      </dgm:t>
    </dgm:pt>
    <dgm:pt modelId="{D4DB4A1B-AE33-40C8-806C-9150BAFA1369}" type="parTrans" cxnId="{2A496AC1-27F4-40C2-A5E1-4E692100CFE5}">
      <dgm:prSet/>
      <dgm:spPr/>
      <dgm:t>
        <a:bodyPr/>
        <a:lstStyle/>
        <a:p>
          <a:endParaRPr lang="en-US"/>
        </a:p>
      </dgm:t>
    </dgm:pt>
    <dgm:pt modelId="{5A839244-4B71-4BCD-8386-7F4A997F2DB9}" type="sibTrans" cxnId="{2A496AC1-27F4-40C2-A5E1-4E692100CFE5}">
      <dgm:prSet/>
      <dgm:spPr/>
      <dgm:t>
        <a:bodyPr/>
        <a:lstStyle/>
        <a:p>
          <a:endParaRPr lang="en-US"/>
        </a:p>
      </dgm:t>
    </dgm:pt>
    <dgm:pt modelId="{9384CE8D-6A02-451A-B8BD-1C42C43DBCA0}">
      <dgm:prSet/>
      <dgm:spPr/>
      <dgm:t>
        <a:bodyPr/>
        <a:lstStyle/>
        <a:p>
          <a:r>
            <a:rPr lang="en-US" dirty="0"/>
            <a:t>After the deductible</a:t>
          </a:r>
        </a:p>
      </dgm:t>
    </dgm:pt>
    <dgm:pt modelId="{98840058-D619-418A-8B47-2BAA02D797D2}" type="parTrans" cxnId="{2E566AA8-F5BC-495E-BA55-93609E3219FE}">
      <dgm:prSet/>
      <dgm:spPr/>
      <dgm:t>
        <a:bodyPr/>
        <a:lstStyle/>
        <a:p>
          <a:endParaRPr lang="en-US"/>
        </a:p>
      </dgm:t>
    </dgm:pt>
    <dgm:pt modelId="{883FE52B-0019-47AA-8CF2-1FCEEBA8F0C6}" type="sibTrans" cxnId="{2E566AA8-F5BC-495E-BA55-93609E3219FE}">
      <dgm:prSet/>
      <dgm:spPr/>
      <dgm:t>
        <a:bodyPr/>
        <a:lstStyle/>
        <a:p>
          <a:endParaRPr lang="en-US"/>
        </a:p>
      </dgm:t>
    </dgm:pt>
    <dgm:pt modelId="{5D528305-DE7B-4DED-8B22-2E0A9BC964C6}">
      <dgm:prSet phldr="0"/>
      <dgm:spPr/>
      <dgm:t>
        <a:bodyPr/>
        <a:lstStyle/>
        <a:p>
          <a:pPr rtl="0"/>
          <a:r>
            <a:rPr lang="en-US" dirty="0">
              <a:latin typeface="Franklin Gothic Medium" panose="020B0603020102020204"/>
            </a:rPr>
            <a:t>$</a:t>
          </a:r>
          <a:endParaRPr lang="en-US" dirty="0"/>
        </a:p>
      </dgm:t>
    </dgm:pt>
    <dgm:pt modelId="{17F3F0C1-7FC7-43F3-AD3F-F689BF070389}" type="parTrans" cxnId="{EC4DAE66-B580-42BD-ABA8-CB4E8DC7ABC4}">
      <dgm:prSet/>
      <dgm:spPr/>
      <dgm:t>
        <a:bodyPr/>
        <a:lstStyle/>
        <a:p>
          <a:endParaRPr lang="en-US"/>
        </a:p>
      </dgm:t>
    </dgm:pt>
    <dgm:pt modelId="{FE1AAEE0-1DD8-46A6-BD7C-8E884F83E548}" type="sibTrans" cxnId="{EC4DAE66-B580-42BD-ABA8-CB4E8DC7ABC4}">
      <dgm:prSet/>
      <dgm:spPr/>
      <dgm:t>
        <a:bodyPr/>
        <a:lstStyle/>
        <a:p>
          <a:endParaRPr lang="en-US"/>
        </a:p>
      </dgm:t>
    </dgm:pt>
    <dgm:pt modelId="{31107DE7-F87A-44A5-BB76-A87299805210}">
      <dgm:prSet phldr="0"/>
      <dgm:spPr/>
      <dgm:t>
        <a:bodyPr/>
        <a:lstStyle/>
        <a:p>
          <a:r>
            <a:rPr lang="en-US" dirty="0"/>
            <a:t>65 copayment or</a:t>
          </a:r>
        </a:p>
      </dgm:t>
    </dgm:pt>
    <dgm:pt modelId="{2FA5748C-32AB-4534-8FC0-F0C5D5E4E21E}" type="parTrans" cxnId="{CA985BAD-7115-49FD-836D-EBDEFD609F69}">
      <dgm:prSet/>
      <dgm:spPr/>
      <dgm:t>
        <a:bodyPr/>
        <a:lstStyle/>
        <a:p>
          <a:endParaRPr lang="en-US"/>
        </a:p>
      </dgm:t>
    </dgm:pt>
    <dgm:pt modelId="{7A180581-56CD-4A9B-8DBB-3ACAD4AF3796}" type="sibTrans" cxnId="{CA985BAD-7115-49FD-836D-EBDEFD609F69}">
      <dgm:prSet/>
      <dgm:spPr/>
      <dgm:t>
        <a:bodyPr/>
        <a:lstStyle/>
        <a:p>
          <a:endParaRPr lang="en-US"/>
        </a:p>
      </dgm:t>
    </dgm:pt>
    <dgm:pt modelId="{AF809373-F2AA-4E46-AB3F-5449A952FCF8}" type="pres">
      <dgm:prSet presAssocID="{E1A0ECA2-AA69-4489-BB33-B0A97FD47A1A}" presName="Name0" presStyleCnt="0">
        <dgm:presLayoutVars>
          <dgm:dir/>
          <dgm:resizeHandles val="exact"/>
        </dgm:presLayoutVars>
      </dgm:prSet>
      <dgm:spPr/>
    </dgm:pt>
    <dgm:pt modelId="{A55E87EF-8A39-49EA-8F7C-439FE5FBD97A}" type="pres">
      <dgm:prSet presAssocID="{E1A0ECA2-AA69-4489-BB33-B0A97FD47A1A}" presName="fgShape" presStyleLbl="fgShp" presStyleIdx="0" presStyleCnt="1" custScaleX="35486" custScaleY="123641" custLinFactNeighborX="0" custLinFactNeighborY="-8692"/>
      <dgm:spPr/>
    </dgm:pt>
    <dgm:pt modelId="{24913F1D-AA0E-402D-95CC-30720A90BF01}" type="pres">
      <dgm:prSet presAssocID="{E1A0ECA2-AA69-4489-BB33-B0A97FD47A1A}" presName="linComp" presStyleCnt="0"/>
      <dgm:spPr/>
    </dgm:pt>
    <dgm:pt modelId="{76E5FBC5-8C48-4848-8484-488ABF27BE63}" type="pres">
      <dgm:prSet presAssocID="{3CFC68EB-B47C-4B2B-A339-C054C9FE7B09}" presName="compNode" presStyleCnt="0"/>
      <dgm:spPr/>
    </dgm:pt>
    <dgm:pt modelId="{28C764F8-9661-4D59-889B-27E8D7D0B2CC}" type="pres">
      <dgm:prSet presAssocID="{3CFC68EB-B47C-4B2B-A339-C054C9FE7B09}" presName="bkgdShape" presStyleLbl="node1" presStyleIdx="0" presStyleCnt="4"/>
      <dgm:spPr/>
    </dgm:pt>
    <dgm:pt modelId="{9C2A5DB3-D5AB-429D-8782-32E75CDB7EA3}" type="pres">
      <dgm:prSet presAssocID="{3CFC68EB-B47C-4B2B-A339-C054C9FE7B09}" presName="nodeTx" presStyleLbl="node1" presStyleIdx="0" presStyleCnt="4">
        <dgm:presLayoutVars>
          <dgm:bulletEnabled val="1"/>
        </dgm:presLayoutVars>
      </dgm:prSet>
      <dgm:spPr/>
    </dgm:pt>
    <dgm:pt modelId="{56E6E938-0E35-479B-A171-C9D02EBB93FD}" type="pres">
      <dgm:prSet presAssocID="{3CFC68EB-B47C-4B2B-A339-C054C9FE7B09}" presName="invisiNode" presStyleLbl="node1" presStyleIdx="0" presStyleCnt="4"/>
      <dgm:spPr/>
    </dgm:pt>
    <dgm:pt modelId="{382C543E-F273-4EB3-9A99-C32FE89C3197}" type="pres">
      <dgm:prSet presAssocID="{3CFC68EB-B47C-4B2B-A339-C054C9FE7B09}" presName="imagNode" presStyleLbl="fgImgPlace1" presStyleIdx="0" presStyleCnt="4"/>
      <dgm:spPr>
        <a:blipFill>
          <a:blip xmlns:r="http://schemas.openxmlformats.org/officeDocument/2006/relationships" r:embed="rId1">
            <a:alphaModFix/>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21A8E511-79F2-4D70-B3A8-2AFA7D33CE58}" type="pres">
      <dgm:prSet presAssocID="{F1281837-BDC4-4F75-9693-A25A7AE27FB2}" presName="sibTrans" presStyleLbl="sibTrans2D1" presStyleIdx="0" presStyleCnt="0"/>
      <dgm:spPr/>
    </dgm:pt>
    <dgm:pt modelId="{83A206BE-3A82-4BE2-970E-B1E0B199D12D}" type="pres">
      <dgm:prSet presAssocID="{260C846F-052C-4649-9110-E71BE67F5583}" presName="compNode" presStyleCnt="0"/>
      <dgm:spPr/>
    </dgm:pt>
    <dgm:pt modelId="{BEECEFB2-2139-4416-9C73-9909B0BCEE5F}" type="pres">
      <dgm:prSet presAssocID="{260C846F-052C-4649-9110-E71BE67F5583}" presName="bkgdShape" presStyleLbl="node1" presStyleIdx="1" presStyleCnt="4"/>
      <dgm:spPr/>
    </dgm:pt>
    <dgm:pt modelId="{286FA29C-7E35-47A6-95B7-50B7E6DE6EB9}" type="pres">
      <dgm:prSet presAssocID="{260C846F-052C-4649-9110-E71BE67F5583}" presName="nodeTx" presStyleLbl="node1" presStyleIdx="1" presStyleCnt="4">
        <dgm:presLayoutVars>
          <dgm:bulletEnabled val="1"/>
        </dgm:presLayoutVars>
      </dgm:prSet>
      <dgm:spPr/>
    </dgm:pt>
    <dgm:pt modelId="{B4B2D54D-C358-47BD-A54C-D956834EAB81}" type="pres">
      <dgm:prSet presAssocID="{260C846F-052C-4649-9110-E71BE67F5583}" presName="invisiNode" presStyleLbl="node1" presStyleIdx="1" presStyleCnt="4"/>
      <dgm:spPr/>
    </dgm:pt>
    <dgm:pt modelId="{BE2B48D5-7C9C-434A-AE6D-4E8D94DA06AD}" type="pres">
      <dgm:prSet presAssocID="{260C846F-052C-4649-9110-E71BE67F5583}"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dical"/>
        </a:ext>
      </dgm:extLst>
    </dgm:pt>
    <dgm:pt modelId="{A5B83AB0-31D7-4875-9519-43487A260212}" type="pres">
      <dgm:prSet presAssocID="{D991801E-D7A1-49FC-9A1F-6F6113649B98}" presName="sibTrans" presStyleLbl="sibTrans2D1" presStyleIdx="0" presStyleCnt="0"/>
      <dgm:spPr/>
    </dgm:pt>
    <dgm:pt modelId="{2EC02C44-C3F2-4E8A-B700-D9C859B2A61E}" type="pres">
      <dgm:prSet presAssocID="{02ED7F6E-909C-446E-B266-2CDE4986289C}" presName="compNode" presStyleCnt="0"/>
      <dgm:spPr/>
    </dgm:pt>
    <dgm:pt modelId="{970FCD55-0D71-434F-BC49-04B6900E663E}" type="pres">
      <dgm:prSet presAssocID="{02ED7F6E-909C-446E-B266-2CDE4986289C}" presName="bkgdShape" presStyleLbl="node1" presStyleIdx="2" presStyleCnt="4"/>
      <dgm:spPr/>
    </dgm:pt>
    <dgm:pt modelId="{F14E21AA-EC66-47E8-AD9A-1BB7D7340F19}" type="pres">
      <dgm:prSet presAssocID="{02ED7F6E-909C-446E-B266-2CDE4986289C}" presName="nodeTx" presStyleLbl="node1" presStyleIdx="2" presStyleCnt="4">
        <dgm:presLayoutVars>
          <dgm:bulletEnabled val="1"/>
        </dgm:presLayoutVars>
      </dgm:prSet>
      <dgm:spPr/>
    </dgm:pt>
    <dgm:pt modelId="{19C4922C-2683-4D2C-A723-46225FB7E4C1}" type="pres">
      <dgm:prSet presAssocID="{02ED7F6E-909C-446E-B266-2CDE4986289C}" presName="invisiNode" presStyleLbl="node1" presStyleIdx="2" presStyleCnt="4"/>
      <dgm:spPr/>
    </dgm:pt>
    <dgm:pt modelId="{062EF4BE-5C98-4DC9-8618-758F8AEFD455}" type="pres">
      <dgm:prSet presAssocID="{02ED7F6E-909C-446E-B266-2CDE4986289C}"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ospital"/>
        </a:ext>
      </dgm:extLst>
    </dgm:pt>
    <dgm:pt modelId="{B80E8402-8390-4F6B-9C33-6B02613A1B47}" type="pres">
      <dgm:prSet presAssocID="{A9127451-FC4E-4D68-98C1-32CF76631FF8}" presName="sibTrans" presStyleLbl="sibTrans2D1" presStyleIdx="0" presStyleCnt="0"/>
      <dgm:spPr/>
    </dgm:pt>
    <dgm:pt modelId="{194538E2-BCA9-4AE9-B29D-82291187DD7A}" type="pres">
      <dgm:prSet presAssocID="{5EC2C92A-9F65-460D-A068-73AE58BC05CE}" presName="compNode" presStyleCnt="0"/>
      <dgm:spPr/>
    </dgm:pt>
    <dgm:pt modelId="{5C5882AF-9610-4A6E-89C9-EDA01D63EA84}" type="pres">
      <dgm:prSet presAssocID="{5EC2C92A-9F65-460D-A068-73AE58BC05CE}" presName="bkgdShape" presStyleLbl="node1" presStyleIdx="3" presStyleCnt="4"/>
      <dgm:spPr/>
    </dgm:pt>
    <dgm:pt modelId="{2E9B32CA-C6E9-4010-AC69-11E3E548B821}" type="pres">
      <dgm:prSet presAssocID="{5EC2C92A-9F65-460D-A068-73AE58BC05CE}" presName="nodeTx" presStyleLbl="node1" presStyleIdx="3" presStyleCnt="4">
        <dgm:presLayoutVars>
          <dgm:bulletEnabled val="1"/>
        </dgm:presLayoutVars>
      </dgm:prSet>
      <dgm:spPr/>
    </dgm:pt>
    <dgm:pt modelId="{21544C1A-D908-4E12-A642-38F071D591EA}" type="pres">
      <dgm:prSet presAssocID="{5EC2C92A-9F65-460D-A068-73AE58BC05CE}" presName="invisiNode" presStyleLbl="node1" presStyleIdx="3" presStyleCnt="4"/>
      <dgm:spPr/>
    </dgm:pt>
    <dgm:pt modelId="{B3FED486-A152-4920-8FDC-B0F6B249DF6D}" type="pres">
      <dgm:prSet presAssocID="{5EC2C92A-9F65-460D-A068-73AE58BC05CE}"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mbulance"/>
        </a:ext>
      </dgm:extLst>
    </dgm:pt>
  </dgm:ptLst>
  <dgm:cxnLst>
    <dgm:cxn modelId="{EB123F01-61C8-4245-B5F6-53DD343B24C4}" type="presOf" srcId="{5EC2C92A-9F65-460D-A068-73AE58BC05CE}" destId="{2E9B32CA-C6E9-4010-AC69-11E3E548B821}" srcOrd="1" destOrd="0" presId="urn:microsoft.com/office/officeart/2005/8/layout/hList7"/>
    <dgm:cxn modelId="{02E74105-07AD-48ED-B486-330B74C4C6BE}" type="presOf" srcId="{31107DE7-F87A-44A5-BB76-A87299805210}" destId="{970FCD55-0D71-434F-BC49-04B6900E663E}" srcOrd="0" destOrd="2" presId="urn:microsoft.com/office/officeart/2005/8/layout/hList7"/>
    <dgm:cxn modelId="{6E4E1A0B-2002-49E5-A745-FD07CC7092AE}" type="presOf" srcId="{02ED7F6E-909C-446E-B266-2CDE4986289C}" destId="{970FCD55-0D71-434F-BC49-04B6900E663E}" srcOrd="0" destOrd="0" presId="urn:microsoft.com/office/officeart/2005/8/layout/hList7"/>
    <dgm:cxn modelId="{BCC1F51C-51E4-4D97-991B-31008C0F388D}" type="presOf" srcId="{7C9CCB20-CB35-4A0F-B998-3193451876BD}" destId="{28C764F8-9661-4D59-889B-27E8D7D0B2CC}" srcOrd="0" destOrd="2" presId="urn:microsoft.com/office/officeart/2005/8/layout/hList7"/>
    <dgm:cxn modelId="{6227C41D-FACA-4ED8-A516-641F7F8550ED}" type="presOf" srcId="{B4D1298B-CD01-43FB-BA79-D52C528223AC}" destId="{BEECEFB2-2139-4416-9C73-9909B0BCEE5F}" srcOrd="0" destOrd="2" presId="urn:microsoft.com/office/officeart/2005/8/layout/hList7"/>
    <dgm:cxn modelId="{A1CEDF1E-EE2A-4F40-A0F6-437A227623E8}" type="presOf" srcId="{3CFC68EB-B47C-4B2B-A339-C054C9FE7B09}" destId="{9C2A5DB3-D5AB-429D-8782-32E75CDB7EA3}" srcOrd="1" destOrd="0" presId="urn:microsoft.com/office/officeart/2005/8/layout/hList7"/>
    <dgm:cxn modelId="{D623E420-10CE-410F-A8C1-6EC6B9E51534}" srcId="{02ED7F6E-909C-446E-B266-2CDE4986289C}" destId="{E6DA3D23-5E8B-464E-B4CD-E0EA1769B5C9}" srcOrd="0" destOrd="0" parTransId="{4E156FEF-B1B0-43AA-8DAC-F7782EC28917}" sibTransId="{7AC07DC9-95B1-4540-BABB-EC5D660EB62F}"/>
    <dgm:cxn modelId="{27FD5127-1623-4A5F-A235-676D9F43E826}" srcId="{E1A0ECA2-AA69-4489-BB33-B0A97FD47A1A}" destId="{3CFC68EB-B47C-4B2B-A339-C054C9FE7B09}" srcOrd="0" destOrd="0" parTransId="{41919988-2637-4382-985D-CD48CC99BF4D}" sibTransId="{F1281837-BDC4-4F75-9693-A25A7AE27FB2}"/>
    <dgm:cxn modelId="{CED5B629-7399-4797-9326-E6A68230DFFE}" srcId="{3CFC68EB-B47C-4B2B-A339-C054C9FE7B09}" destId="{7C9CCB20-CB35-4A0F-B998-3193451876BD}" srcOrd="1" destOrd="0" parTransId="{32FBE3D0-7344-4375-9AD6-6A4DF82B8549}" sibTransId="{61203365-3BF6-4170-95D9-EAE9C8897CA4}"/>
    <dgm:cxn modelId="{B5D8062B-BBE2-4C5F-8A55-4DD694A1BE43}" type="presOf" srcId="{7C9CCB20-CB35-4A0F-B998-3193451876BD}" destId="{9C2A5DB3-D5AB-429D-8782-32E75CDB7EA3}" srcOrd="1" destOrd="2" presId="urn:microsoft.com/office/officeart/2005/8/layout/hList7"/>
    <dgm:cxn modelId="{EC237E2E-9E2D-4FAC-987C-AF1B07DD1230}" type="presOf" srcId="{7D647729-CA37-46BE-8EC1-175202E833C8}" destId="{2E9B32CA-C6E9-4010-AC69-11E3E548B821}" srcOrd="1" destOrd="1" presId="urn:microsoft.com/office/officeart/2005/8/layout/hList7"/>
    <dgm:cxn modelId="{4F11E931-7E6C-493E-B32B-69EF317697B9}" type="presOf" srcId="{D991801E-D7A1-49FC-9A1F-6F6113649B98}" destId="{A5B83AB0-31D7-4875-9519-43487A260212}" srcOrd="0" destOrd="0" presId="urn:microsoft.com/office/officeart/2005/8/layout/hList7"/>
    <dgm:cxn modelId="{58737E32-C646-43E0-AD2B-5D5549861E60}" type="presOf" srcId="{87D2F994-D557-4741-B5AC-01A264A4CFC5}" destId="{F14E21AA-EC66-47E8-AD9A-1BB7D7340F19}" srcOrd="1" destOrd="3" presId="urn:microsoft.com/office/officeart/2005/8/layout/hList7"/>
    <dgm:cxn modelId="{D3DEA632-C1E5-4812-B04B-957252EC5843}" type="presOf" srcId="{EE242C50-60F9-4EFB-81E1-B24022531D36}" destId="{28C764F8-9661-4D59-889B-27E8D7D0B2CC}" srcOrd="0" destOrd="3" presId="urn:microsoft.com/office/officeart/2005/8/layout/hList7"/>
    <dgm:cxn modelId="{C20A683F-5A47-424B-BB38-8965B64BE6A5}" srcId="{3CFC68EB-B47C-4B2B-A339-C054C9FE7B09}" destId="{EE242C50-60F9-4EFB-81E1-B24022531D36}" srcOrd="2" destOrd="0" parTransId="{723BB4CA-F804-42CF-AAF1-F3C84D0E4E89}" sibTransId="{9ACDECA1-FFA2-4D6C-AEE3-B91DFD489D0B}"/>
    <dgm:cxn modelId="{CAD2815C-5D90-46A3-B705-D32A0122E5AD}" type="presOf" srcId="{E1A0ECA2-AA69-4489-BB33-B0A97FD47A1A}" destId="{AF809373-F2AA-4E46-AB3F-5449A952FCF8}" srcOrd="0" destOrd="0" presId="urn:microsoft.com/office/officeart/2005/8/layout/hList7"/>
    <dgm:cxn modelId="{80DA755E-6B7F-4046-9076-63B0110C9D7D}" srcId="{E1A0ECA2-AA69-4489-BB33-B0A97FD47A1A}" destId="{260C846F-052C-4649-9110-E71BE67F5583}" srcOrd="1" destOrd="0" parTransId="{646AA21A-86D3-468C-AFDD-3F030F640CCD}" sibTransId="{D991801E-D7A1-49FC-9A1F-6F6113649B98}"/>
    <dgm:cxn modelId="{EFFEEF45-DA00-41AB-AC89-E48A24C25DAD}" type="presOf" srcId="{A9127451-FC4E-4D68-98C1-32CF76631FF8}" destId="{B80E8402-8390-4F6B-9C33-6B02613A1B47}" srcOrd="0" destOrd="0" presId="urn:microsoft.com/office/officeart/2005/8/layout/hList7"/>
    <dgm:cxn modelId="{EC4DAE66-B580-42BD-ABA8-CB4E8DC7ABC4}" srcId="{260C846F-052C-4649-9110-E71BE67F5583}" destId="{5D528305-DE7B-4DED-8B22-2E0A9BC964C6}" srcOrd="0" destOrd="0" parTransId="{17F3F0C1-7FC7-43F3-AD3F-F689BF070389}" sibTransId="{FE1AAEE0-1DD8-46A6-BD7C-8E884F83E548}"/>
    <dgm:cxn modelId="{5E91E546-8187-4707-B4B8-E3727A8C419D}" type="presOf" srcId="{425DB960-88B9-4ED3-8A7A-A99044E758CA}" destId="{28C764F8-9661-4D59-889B-27E8D7D0B2CC}" srcOrd="0" destOrd="1" presId="urn:microsoft.com/office/officeart/2005/8/layout/hList7"/>
    <dgm:cxn modelId="{B4A56A67-8FD7-498C-8708-46856A4B4088}" srcId="{260C846F-052C-4649-9110-E71BE67F5583}" destId="{B4D1298B-CD01-43FB-BA79-D52C528223AC}" srcOrd="1" destOrd="0" parTransId="{712194E2-8862-49A0-A283-BC61E3FA2524}" sibTransId="{8F20446C-2776-4ABD-A209-CA60A752B3B7}"/>
    <dgm:cxn modelId="{5DE31C6B-CBFE-47BC-B30A-A8AE33C5DDA0}" srcId="{5EC2C92A-9F65-460D-A068-73AE58BC05CE}" destId="{C40960EF-8A37-45FF-9965-3BE7F061BB55}" srcOrd="1" destOrd="0" parTransId="{B84B03DD-423F-4216-BE77-50E4BAA21EED}" sibTransId="{BACBAB73-A519-4E96-9A7F-5575A0228AD5}"/>
    <dgm:cxn modelId="{868AF04E-2389-4B44-936A-15BB098EC5F5}" type="presOf" srcId="{31107DE7-F87A-44A5-BB76-A87299805210}" destId="{F14E21AA-EC66-47E8-AD9A-1BB7D7340F19}" srcOrd="1" destOrd="2" presId="urn:microsoft.com/office/officeart/2005/8/layout/hList7"/>
    <dgm:cxn modelId="{AD50546F-431E-43E9-BE86-4CD04ED4DB44}" type="presOf" srcId="{87D2F994-D557-4741-B5AC-01A264A4CFC5}" destId="{970FCD55-0D71-434F-BC49-04B6900E663E}" srcOrd="0" destOrd="3" presId="urn:microsoft.com/office/officeart/2005/8/layout/hList7"/>
    <dgm:cxn modelId="{1495F672-872F-442F-8CC7-12816E0999FE}" type="presOf" srcId="{260C846F-052C-4649-9110-E71BE67F5583}" destId="{BEECEFB2-2139-4416-9C73-9909B0BCEE5F}" srcOrd="0" destOrd="0" presId="urn:microsoft.com/office/officeart/2005/8/layout/hList7"/>
    <dgm:cxn modelId="{A15EF673-1FFD-457F-8632-CFBDAE0BB09E}" type="presOf" srcId="{5EC2C92A-9F65-460D-A068-73AE58BC05CE}" destId="{5C5882AF-9610-4A6E-89C9-EDA01D63EA84}" srcOrd="0" destOrd="0" presId="urn:microsoft.com/office/officeart/2005/8/layout/hList7"/>
    <dgm:cxn modelId="{00907D75-98E9-4C95-A447-142E9D07B4C3}" type="presOf" srcId="{C40960EF-8A37-45FF-9965-3BE7F061BB55}" destId="{5C5882AF-9610-4A6E-89C9-EDA01D63EA84}" srcOrd="0" destOrd="2" presId="urn:microsoft.com/office/officeart/2005/8/layout/hList7"/>
    <dgm:cxn modelId="{7427BB79-9259-454B-A7EC-20DBA6694974}" type="presOf" srcId="{9384CE8D-6A02-451A-B8BD-1C42C43DBCA0}" destId="{2E9B32CA-C6E9-4010-AC69-11E3E548B821}" srcOrd="1" destOrd="4" presId="urn:microsoft.com/office/officeart/2005/8/layout/hList7"/>
    <dgm:cxn modelId="{35FE677C-65AC-4B42-A8A1-19575C538ECF}" srcId="{3CFC68EB-B47C-4B2B-A339-C054C9FE7B09}" destId="{425DB960-88B9-4ED3-8A7A-A99044E758CA}" srcOrd="0" destOrd="0" parTransId="{AE3B122E-CEE4-4B65-9DC5-7E79B6905758}" sibTransId="{812CB03B-78B4-4E5D-BE49-E2808B4BB00E}"/>
    <dgm:cxn modelId="{4FF0F47C-588E-412E-941A-3A6B3B0E02EB}" type="presOf" srcId="{C40960EF-8A37-45FF-9965-3BE7F061BB55}" destId="{2E9B32CA-C6E9-4010-AC69-11E3E548B821}" srcOrd="1" destOrd="2" presId="urn:microsoft.com/office/officeart/2005/8/layout/hList7"/>
    <dgm:cxn modelId="{FDF63886-8BB2-4AC5-8A59-AD92B8CB0AF9}" type="presOf" srcId="{EE242C50-60F9-4EFB-81E1-B24022531D36}" destId="{9C2A5DB3-D5AB-429D-8782-32E75CDB7EA3}" srcOrd="1" destOrd="3" presId="urn:microsoft.com/office/officeart/2005/8/layout/hList7"/>
    <dgm:cxn modelId="{6C47E98A-5EEF-4614-9A59-9CF5DFD35173}" type="presOf" srcId="{425DB960-88B9-4ED3-8A7A-A99044E758CA}" destId="{9C2A5DB3-D5AB-429D-8782-32E75CDB7EA3}" srcOrd="1" destOrd="1" presId="urn:microsoft.com/office/officeart/2005/8/layout/hList7"/>
    <dgm:cxn modelId="{B587FF8A-3BCA-4F53-A5E7-2DC14FD89EED}" type="presOf" srcId="{B4D1298B-CD01-43FB-BA79-D52C528223AC}" destId="{286FA29C-7E35-47A6-95B7-50B7E6DE6EB9}" srcOrd="1" destOrd="2" presId="urn:microsoft.com/office/officeart/2005/8/layout/hList7"/>
    <dgm:cxn modelId="{9CED4D92-25D3-49C7-B2E6-EB49BF0A5805}" type="presOf" srcId="{5D528305-DE7B-4DED-8B22-2E0A9BC964C6}" destId="{286FA29C-7E35-47A6-95B7-50B7E6DE6EB9}" srcOrd="1" destOrd="1" presId="urn:microsoft.com/office/officeart/2005/8/layout/hList7"/>
    <dgm:cxn modelId="{20489D92-EBC7-4E1B-BF4A-904F6180C847}" type="presOf" srcId="{260C846F-052C-4649-9110-E71BE67F5583}" destId="{286FA29C-7E35-47A6-95B7-50B7E6DE6EB9}" srcOrd="1" destOrd="0" presId="urn:microsoft.com/office/officeart/2005/8/layout/hList7"/>
    <dgm:cxn modelId="{0CBE7D95-DAA9-474B-8894-2AF1A5064B58}" type="presOf" srcId="{02ED7F6E-909C-446E-B266-2CDE4986289C}" destId="{F14E21AA-EC66-47E8-AD9A-1BB7D7340F19}" srcOrd="1" destOrd="0" presId="urn:microsoft.com/office/officeart/2005/8/layout/hList7"/>
    <dgm:cxn modelId="{879A7F96-D3D1-4525-8B55-38098D5F4883}" srcId="{E1A0ECA2-AA69-4489-BB33-B0A97FD47A1A}" destId="{02ED7F6E-909C-446E-B266-2CDE4986289C}" srcOrd="2" destOrd="0" parTransId="{826B0B7E-67A7-4850-B3A1-B2BADD4F7638}" sibTransId="{A9127451-FC4E-4D68-98C1-32CF76631FF8}"/>
    <dgm:cxn modelId="{DEE57597-5CD3-4BC3-A866-082F03A9E7CD}" srcId="{5EC2C92A-9F65-460D-A068-73AE58BC05CE}" destId="{7D647729-CA37-46BE-8EC1-175202E833C8}" srcOrd="0" destOrd="0" parTransId="{E7C75152-15D6-4517-AE39-E7F76E0264A4}" sibTransId="{C5270317-88D7-4343-84CD-A3C51952CECE}"/>
    <dgm:cxn modelId="{D7F22F9D-C60E-4DC2-A925-705581990CD2}" srcId="{E1A0ECA2-AA69-4489-BB33-B0A97FD47A1A}" destId="{5EC2C92A-9F65-460D-A068-73AE58BC05CE}" srcOrd="3" destOrd="0" parTransId="{A9715D38-3F49-4EA1-955F-5723A47EF8F0}" sibTransId="{0C42D90A-AE3B-4D14-B237-073B7FA6CD8A}"/>
    <dgm:cxn modelId="{2E566AA8-F5BC-495E-BA55-93609E3219FE}" srcId="{5EC2C92A-9F65-460D-A068-73AE58BC05CE}" destId="{9384CE8D-6A02-451A-B8BD-1C42C43DBCA0}" srcOrd="3" destOrd="0" parTransId="{98840058-D619-418A-8B47-2BAA02D797D2}" sibTransId="{883FE52B-0019-47AA-8CF2-1FCEEBA8F0C6}"/>
    <dgm:cxn modelId="{CA985BAD-7115-49FD-836D-EBDEFD609F69}" srcId="{02ED7F6E-909C-446E-B266-2CDE4986289C}" destId="{31107DE7-F87A-44A5-BB76-A87299805210}" srcOrd="1" destOrd="0" parTransId="{2FA5748C-32AB-4534-8FC0-F0C5D5E4E21E}" sibTransId="{7A180581-56CD-4A9B-8DBB-3ACAD4AF3796}"/>
    <dgm:cxn modelId="{84649FB8-055E-4F17-922B-502DBC14433B}" type="presOf" srcId="{7D647729-CA37-46BE-8EC1-175202E833C8}" destId="{5C5882AF-9610-4A6E-89C9-EDA01D63EA84}" srcOrd="0" destOrd="1" presId="urn:microsoft.com/office/officeart/2005/8/layout/hList7"/>
    <dgm:cxn modelId="{2A496AC1-27F4-40C2-A5E1-4E692100CFE5}" srcId="{5EC2C92A-9F65-460D-A068-73AE58BC05CE}" destId="{FF1A5636-0A97-413C-A75E-260E6D535FF4}" srcOrd="2" destOrd="0" parTransId="{D4DB4A1B-AE33-40C8-806C-9150BAFA1369}" sibTransId="{5A839244-4B71-4BCD-8386-7F4A997F2DB9}"/>
    <dgm:cxn modelId="{FF27A6CB-6149-43E7-B7C7-6B90F3F6F6FD}" type="presOf" srcId="{FF1A5636-0A97-413C-A75E-260E6D535FF4}" destId="{2E9B32CA-C6E9-4010-AC69-11E3E548B821}" srcOrd="1" destOrd="3" presId="urn:microsoft.com/office/officeart/2005/8/layout/hList7"/>
    <dgm:cxn modelId="{482B84D2-FF0B-4BD5-B2D5-AE100FBC6318}" type="presOf" srcId="{E6DA3D23-5E8B-464E-B4CD-E0EA1769B5C9}" destId="{F14E21AA-EC66-47E8-AD9A-1BB7D7340F19}" srcOrd="1" destOrd="1" presId="urn:microsoft.com/office/officeart/2005/8/layout/hList7"/>
    <dgm:cxn modelId="{980650D8-A5C0-4773-969D-A329CE405C78}" type="presOf" srcId="{E6DA3D23-5E8B-464E-B4CD-E0EA1769B5C9}" destId="{970FCD55-0D71-434F-BC49-04B6900E663E}" srcOrd="0" destOrd="1" presId="urn:microsoft.com/office/officeart/2005/8/layout/hList7"/>
    <dgm:cxn modelId="{7036F2E6-D9F0-40F9-85B4-933E07DFD215}" srcId="{02ED7F6E-909C-446E-B266-2CDE4986289C}" destId="{87D2F994-D557-4741-B5AC-01A264A4CFC5}" srcOrd="2" destOrd="0" parTransId="{07C8B72C-08BE-47F4-BDB5-A5D4CDB47BAF}" sibTransId="{7949574E-593D-47C4-84D6-786848727427}"/>
    <dgm:cxn modelId="{A606BEEC-CC36-465C-8BC4-2CB76C47DE36}" type="presOf" srcId="{FF1A5636-0A97-413C-A75E-260E6D535FF4}" destId="{5C5882AF-9610-4A6E-89C9-EDA01D63EA84}" srcOrd="0" destOrd="3" presId="urn:microsoft.com/office/officeart/2005/8/layout/hList7"/>
    <dgm:cxn modelId="{25F461F0-FF87-4717-A934-AD427F52DD65}" type="presOf" srcId="{3CFC68EB-B47C-4B2B-A339-C054C9FE7B09}" destId="{28C764F8-9661-4D59-889B-27E8D7D0B2CC}" srcOrd="0" destOrd="0" presId="urn:microsoft.com/office/officeart/2005/8/layout/hList7"/>
    <dgm:cxn modelId="{407B7CF8-63F3-422C-80DB-8A6940FEC6DC}" type="presOf" srcId="{9384CE8D-6A02-451A-B8BD-1C42C43DBCA0}" destId="{5C5882AF-9610-4A6E-89C9-EDA01D63EA84}" srcOrd="0" destOrd="4" presId="urn:microsoft.com/office/officeart/2005/8/layout/hList7"/>
    <dgm:cxn modelId="{A5A1C1FA-6435-44CE-A86A-54DA434280A2}" type="presOf" srcId="{5D528305-DE7B-4DED-8B22-2E0A9BC964C6}" destId="{BEECEFB2-2139-4416-9C73-9909B0BCEE5F}" srcOrd="0" destOrd="1" presId="urn:microsoft.com/office/officeart/2005/8/layout/hList7"/>
    <dgm:cxn modelId="{E1DAA8FC-382B-4564-9D02-2D55AF235563}" type="presOf" srcId="{F1281837-BDC4-4F75-9693-A25A7AE27FB2}" destId="{21A8E511-79F2-4D70-B3A8-2AFA7D33CE58}" srcOrd="0" destOrd="0" presId="urn:microsoft.com/office/officeart/2005/8/layout/hList7"/>
    <dgm:cxn modelId="{0A1A9A2A-0E0C-4EE1-AF6C-4D621BCB4C10}" type="presParOf" srcId="{AF809373-F2AA-4E46-AB3F-5449A952FCF8}" destId="{A55E87EF-8A39-49EA-8F7C-439FE5FBD97A}" srcOrd="0" destOrd="0" presId="urn:microsoft.com/office/officeart/2005/8/layout/hList7"/>
    <dgm:cxn modelId="{D0FBAD1E-7B43-42CE-A208-1AC1F5456EFF}" type="presParOf" srcId="{AF809373-F2AA-4E46-AB3F-5449A952FCF8}" destId="{24913F1D-AA0E-402D-95CC-30720A90BF01}" srcOrd="1" destOrd="0" presId="urn:microsoft.com/office/officeart/2005/8/layout/hList7"/>
    <dgm:cxn modelId="{82BA09AB-7515-47EF-9675-6F9F091FE00A}" type="presParOf" srcId="{24913F1D-AA0E-402D-95CC-30720A90BF01}" destId="{76E5FBC5-8C48-4848-8484-488ABF27BE63}" srcOrd="0" destOrd="0" presId="urn:microsoft.com/office/officeart/2005/8/layout/hList7"/>
    <dgm:cxn modelId="{5C5AA9E5-0E45-42C0-8424-552D0F21A57A}" type="presParOf" srcId="{76E5FBC5-8C48-4848-8484-488ABF27BE63}" destId="{28C764F8-9661-4D59-889B-27E8D7D0B2CC}" srcOrd="0" destOrd="0" presId="urn:microsoft.com/office/officeart/2005/8/layout/hList7"/>
    <dgm:cxn modelId="{2CB6A311-7F1C-41EB-9307-04234D835991}" type="presParOf" srcId="{76E5FBC5-8C48-4848-8484-488ABF27BE63}" destId="{9C2A5DB3-D5AB-429D-8782-32E75CDB7EA3}" srcOrd="1" destOrd="0" presId="urn:microsoft.com/office/officeart/2005/8/layout/hList7"/>
    <dgm:cxn modelId="{01EF2714-200E-47B6-BFED-03F034826CEB}" type="presParOf" srcId="{76E5FBC5-8C48-4848-8484-488ABF27BE63}" destId="{56E6E938-0E35-479B-A171-C9D02EBB93FD}" srcOrd="2" destOrd="0" presId="urn:microsoft.com/office/officeart/2005/8/layout/hList7"/>
    <dgm:cxn modelId="{7C8CD6F8-520E-4B89-A4B7-23F488AC7B15}" type="presParOf" srcId="{76E5FBC5-8C48-4848-8484-488ABF27BE63}" destId="{382C543E-F273-4EB3-9A99-C32FE89C3197}" srcOrd="3" destOrd="0" presId="urn:microsoft.com/office/officeart/2005/8/layout/hList7"/>
    <dgm:cxn modelId="{7F22CC7B-C799-4D36-A999-F9340923AA1A}" type="presParOf" srcId="{24913F1D-AA0E-402D-95CC-30720A90BF01}" destId="{21A8E511-79F2-4D70-B3A8-2AFA7D33CE58}" srcOrd="1" destOrd="0" presId="urn:microsoft.com/office/officeart/2005/8/layout/hList7"/>
    <dgm:cxn modelId="{959576AB-2BF2-4B0E-A787-27EA6A17D153}" type="presParOf" srcId="{24913F1D-AA0E-402D-95CC-30720A90BF01}" destId="{83A206BE-3A82-4BE2-970E-B1E0B199D12D}" srcOrd="2" destOrd="0" presId="urn:microsoft.com/office/officeart/2005/8/layout/hList7"/>
    <dgm:cxn modelId="{3085FD28-0976-40EF-9FBD-491F33B81882}" type="presParOf" srcId="{83A206BE-3A82-4BE2-970E-B1E0B199D12D}" destId="{BEECEFB2-2139-4416-9C73-9909B0BCEE5F}" srcOrd="0" destOrd="0" presId="urn:microsoft.com/office/officeart/2005/8/layout/hList7"/>
    <dgm:cxn modelId="{B3D538DF-2E33-49AA-9252-F7AB8D57113E}" type="presParOf" srcId="{83A206BE-3A82-4BE2-970E-B1E0B199D12D}" destId="{286FA29C-7E35-47A6-95B7-50B7E6DE6EB9}" srcOrd="1" destOrd="0" presId="urn:microsoft.com/office/officeart/2005/8/layout/hList7"/>
    <dgm:cxn modelId="{91DA4EDB-0C82-4BC5-8893-5CA263211380}" type="presParOf" srcId="{83A206BE-3A82-4BE2-970E-B1E0B199D12D}" destId="{B4B2D54D-C358-47BD-A54C-D956834EAB81}" srcOrd="2" destOrd="0" presId="urn:microsoft.com/office/officeart/2005/8/layout/hList7"/>
    <dgm:cxn modelId="{8433FA59-0F8C-4057-9C1C-079E869AD7F5}" type="presParOf" srcId="{83A206BE-3A82-4BE2-970E-B1E0B199D12D}" destId="{BE2B48D5-7C9C-434A-AE6D-4E8D94DA06AD}" srcOrd="3" destOrd="0" presId="urn:microsoft.com/office/officeart/2005/8/layout/hList7"/>
    <dgm:cxn modelId="{7D065533-04E9-475F-8482-9EEBA51EF720}" type="presParOf" srcId="{24913F1D-AA0E-402D-95CC-30720A90BF01}" destId="{A5B83AB0-31D7-4875-9519-43487A260212}" srcOrd="3" destOrd="0" presId="urn:microsoft.com/office/officeart/2005/8/layout/hList7"/>
    <dgm:cxn modelId="{E46D58FF-9ABB-4AE7-A7F8-99C4800024F1}" type="presParOf" srcId="{24913F1D-AA0E-402D-95CC-30720A90BF01}" destId="{2EC02C44-C3F2-4E8A-B700-D9C859B2A61E}" srcOrd="4" destOrd="0" presId="urn:microsoft.com/office/officeart/2005/8/layout/hList7"/>
    <dgm:cxn modelId="{2C5BB8FA-83B2-47B5-A154-8DB3FDF2D104}" type="presParOf" srcId="{2EC02C44-C3F2-4E8A-B700-D9C859B2A61E}" destId="{970FCD55-0D71-434F-BC49-04B6900E663E}" srcOrd="0" destOrd="0" presId="urn:microsoft.com/office/officeart/2005/8/layout/hList7"/>
    <dgm:cxn modelId="{AEF48C96-DFDF-41C2-A1C9-BC493A46F877}" type="presParOf" srcId="{2EC02C44-C3F2-4E8A-B700-D9C859B2A61E}" destId="{F14E21AA-EC66-47E8-AD9A-1BB7D7340F19}" srcOrd="1" destOrd="0" presId="urn:microsoft.com/office/officeart/2005/8/layout/hList7"/>
    <dgm:cxn modelId="{0AD11AA6-B74A-473A-A4EE-7D9AF905A931}" type="presParOf" srcId="{2EC02C44-C3F2-4E8A-B700-D9C859B2A61E}" destId="{19C4922C-2683-4D2C-A723-46225FB7E4C1}" srcOrd="2" destOrd="0" presId="urn:microsoft.com/office/officeart/2005/8/layout/hList7"/>
    <dgm:cxn modelId="{1ECEC8D1-47B6-4A12-8A10-3EB148B41CE0}" type="presParOf" srcId="{2EC02C44-C3F2-4E8A-B700-D9C859B2A61E}" destId="{062EF4BE-5C98-4DC9-8618-758F8AEFD455}" srcOrd="3" destOrd="0" presId="urn:microsoft.com/office/officeart/2005/8/layout/hList7"/>
    <dgm:cxn modelId="{3FE5293F-9122-48CF-9CC8-CDDDC2542B83}" type="presParOf" srcId="{24913F1D-AA0E-402D-95CC-30720A90BF01}" destId="{B80E8402-8390-4F6B-9C33-6B02613A1B47}" srcOrd="5" destOrd="0" presId="urn:microsoft.com/office/officeart/2005/8/layout/hList7"/>
    <dgm:cxn modelId="{41AB038D-060C-4529-AF59-5B88A30F6353}" type="presParOf" srcId="{24913F1D-AA0E-402D-95CC-30720A90BF01}" destId="{194538E2-BCA9-4AE9-B29D-82291187DD7A}" srcOrd="6" destOrd="0" presId="urn:microsoft.com/office/officeart/2005/8/layout/hList7"/>
    <dgm:cxn modelId="{DA216718-E05E-4D3F-A3F5-9399E33E624B}" type="presParOf" srcId="{194538E2-BCA9-4AE9-B29D-82291187DD7A}" destId="{5C5882AF-9610-4A6E-89C9-EDA01D63EA84}" srcOrd="0" destOrd="0" presId="urn:microsoft.com/office/officeart/2005/8/layout/hList7"/>
    <dgm:cxn modelId="{C72CE400-FCBF-403E-93DB-E5A4DA4D55F8}" type="presParOf" srcId="{194538E2-BCA9-4AE9-B29D-82291187DD7A}" destId="{2E9B32CA-C6E9-4010-AC69-11E3E548B821}" srcOrd="1" destOrd="0" presId="urn:microsoft.com/office/officeart/2005/8/layout/hList7"/>
    <dgm:cxn modelId="{967E3E20-DBB1-4A4C-A20A-5330C5169E0C}" type="presParOf" srcId="{194538E2-BCA9-4AE9-B29D-82291187DD7A}" destId="{21544C1A-D908-4E12-A642-38F071D591EA}" srcOrd="2" destOrd="0" presId="urn:microsoft.com/office/officeart/2005/8/layout/hList7"/>
    <dgm:cxn modelId="{028A3906-FB1B-4DE2-8CDF-8833174E23A6}" type="presParOf" srcId="{194538E2-BCA9-4AE9-B29D-82291187DD7A}" destId="{B3FED486-A152-4920-8FDC-B0F6B249DF6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0BCE2E-0619-49CE-8C2C-88E7363DC4C1}"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0A83E976-55C4-4685-8F3A-8A2F01BF8021}">
      <dgm:prSet phldrT="[Text]"/>
      <dgm:spPr/>
      <dgm:t>
        <a:bodyPr/>
        <a:lstStyle/>
        <a:p>
          <a:r>
            <a:rPr lang="en-US" dirty="0"/>
            <a:t>Urgent Care</a:t>
          </a:r>
        </a:p>
      </dgm:t>
    </dgm:pt>
    <dgm:pt modelId="{4A76B967-F9C9-4F20-BED7-F16200B08155}" type="parTrans" cxnId="{C2EDD804-B9C2-48A9-A6DC-0D2DD7379DC7}">
      <dgm:prSet/>
      <dgm:spPr/>
      <dgm:t>
        <a:bodyPr/>
        <a:lstStyle/>
        <a:p>
          <a:endParaRPr lang="en-US"/>
        </a:p>
      </dgm:t>
    </dgm:pt>
    <dgm:pt modelId="{B9A1F4E2-C538-488B-A4A1-531993390A9F}" type="sibTrans" cxnId="{C2EDD804-B9C2-48A9-A6DC-0D2DD7379DC7}">
      <dgm:prSet/>
      <dgm:spPr/>
      <dgm:t>
        <a:bodyPr/>
        <a:lstStyle/>
        <a:p>
          <a:endParaRPr lang="en-US"/>
        </a:p>
      </dgm:t>
    </dgm:pt>
    <dgm:pt modelId="{28606417-4AF2-4961-ADDC-807566EBE47F}">
      <dgm:prSet phldrT="[Text]"/>
      <dgm:spPr/>
      <dgm:t>
        <a:bodyPr/>
        <a:lstStyle/>
        <a:p>
          <a:r>
            <a:rPr lang="en-US" dirty="0"/>
            <a:t>Freestanding ER</a:t>
          </a:r>
        </a:p>
      </dgm:t>
    </dgm:pt>
    <dgm:pt modelId="{DE2671BC-A59C-4769-A97D-59F65B660F79}" type="parTrans" cxnId="{894DECC6-88B8-4A4D-8186-2035AA43BF24}">
      <dgm:prSet/>
      <dgm:spPr/>
      <dgm:t>
        <a:bodyPr/>
        <a:lstStyle/>
        <a:p>
          <a:endParaRPr lang="en-US"/>
        </a:p>
      </dgm:t>
    </dgm:pt>
    <dgm:pt modelId="{9C154E61-99A9-4784-9C6D-9579A8105CCD}" type="sibTrans" cxnId="{894DECC6-88B8-4A4D-8186-2035AA43BF24}">
      <dgm:prSet/>
      <dgm:spPr/>
      <dgm:t>
        <a:bodyPr/>
        <a:lstStyle/>
        <a:p>
          <a:endParaRPr lang="en-US"/>
        </a:p>
      </dgm:t>
    </dgm:pt>
    <dgm:pt modelId="{99544007-1166-4217-8089-2E75A80E3DE8}">
      <dgm:prSet phldrT="[Text]"/>
      <dgm:spPr/>
      <dgm:t>
        <a:bodyPr/>
        <a:lstStyle/>
        <a:p>
          <a:r>
            <a:rPr lang="en-US" dirty="0"/>
            <a:t>Emergency Room</a:t>
          </a:r>
        </a:p>
      </dgm:t>
    </dgm:pt>
    <dgm:pt modelId="{DE82CD35-4E8E-4A76-BE81-C8C7A180F956}" type="parTrans" cxnId="{98937B08-465F-462C-9F53-54BC7CA9B048}">
      <dgm:prSet/>
      <dgm:spPr/>
      <dgm:t>
        <a:bodyPr/>
        <a:lstStyle/>
        <a:p>
          <a:endParaRPr lang="en-US"/>
        </a:p>
      </dgm:t>
    </dgm:pt>
    <dgm:pt modelId="{B5CDF213-7871-47F6-91CD-76A177EDF4A7}" type="sibTrans" cxnId="{98937B08-465F-462C-9F53-54BC7CA9B048}">
      <dgm:prSet/>
      <dgm:spPr/>
      <dgm:t>
        <a:bodyPr/>
        <a:lstStyle/>
        <a:p>
          <a:endParaRPr lang="en-US"/>
        </a:p>
      </dgm:t>
    </dgm:pt>
    <dgm:pt modelId="{A48837C9-2D4C-4864-BCDA-43DC8D0EFDFE}" type="pres">
      <dgm:prSet presAssocID="{320BCE2E-0619-49CE-8C2C-88E7363DC4C1}" presName="Name0" presStyleCnt="0">
        <dgm:presLayoutVars>
          <dgm:dir/>
          <dgm:resizeHandles val="exact"/>
        </dgm:presLayoutVars>
      </dgm:prSet>
      <dgm:spPr/>
    </dgm:pt>
    <dgm:pt modelId="{4E3B2001-5670-49D0-A184-39B1A2CD0934}" type="pres">
      <dgm:prSet presAssocID="{0A83E976-55C4-4685-8F3A-8A2F01BF8021}" presName="composite" presStyleCnt="0"/>
      <dgm:spPr/>
    </dgm:pt>
    <dgm:pt modelId="{DE426D97-2D4C-4856-BBD8-BD46AEB03842}" type="pres">
      <dgm:prSet presAssocID="{0A83E976-55C4-4685-8F3A-8A2F01BF8021}" presName="rect1" presStyleLbl="bgImgPlace1" presStyleIdx="0" presStyleCnt="3" custLinFactNeighborX="0" custLinFactNeighborY="-2619"/>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4255" r="2255"/>
          </a:stretch>
        </a:blipFill>
      </dgm:spPr>
    </dgm:pt>
    <dgm:pt modelId="{56BCEBCC-62A6-4040-A174-83B7EA713A7E}" type="pres">
      <dgm:prSet presAssocID="{0A83E976-55C4-4685-8F3A-8A2F01BF8021}" presName="wedgeRectCallout1" presStyleLbl="node1" presStyleIdx="0" presStyleCnt="3">
        <dgm:presLayoutVars>
          <dgm:bulletEnabled val="1"/>
        </dgm:presLayoutVars>
      </dgm:prSet>
      <dgm:spPr/>
    </dgm:pt>
    <dgm:pt modelId="{757581A5-5058-47CD-834B-921B73FA67E3}" type="pres">
      <dgm:prSet presAssocID="{B9A1F4E2-C538-488B-A4A1-531993390A9F}" presName="sibTrans" presStyleCnt="0"/>
      <dgm:spPr/>
    </dgm:pt>
    <dgm:pt modelId="{8EF4BCD9-97E3-45FE-8555-1F62EC5A1DD1}" type="pres">
      <dgm:prSet presAssocID="{28606417-4AF2-4961-ADDC-807566EBE47F}" presName="composite" presStyleCnt="0"/>
      <dgm:spPr/>
    </dgm:pt>
    <dgm:pt modelId="{D426D31D-2643-4AE5-AA50-5E3FCAF912CE}" type="pres">
      <dgm:prSet presAssocID="{28606417-4AF2-4961-ADDC-807566EBE47F}" presName="rect1"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pt>
    <dgm:pt modelId="{F0A6F67B-7367-4BF2-90B3-9BED43B73F9E}" type="pres">
      <dgm:prSet presAssocID="{28606417-4AF2-4961-ADDC-807566EBE47F}" presName="wedgeRectCallout1" presStyleLbl="node1" presStyleIdx="1" presStyleCnt="3">
        <dgm:presLayoutVars>
          <dgm:bulletEnabled val="1"/>
        </dgm:presLayoutVars>
      </dgm:prSet>
      <dgm:spPr/>
    </dgm:pt>
    <dgm:pt modelId="{A2B73928-FD70-44F7-BD06-1B73FC090FD1}" type="pres">
      <dgm:prSet presAssocID="{9C154E61-99A9-4784-9C6D-9579A8105CCD}" presName="sibTrans" presStyleCnt="0"/>
      <dgm:spPr/>
    </dgm:pt>
    <dgm:pt modelId="{F9D3D126-61B1-44D0-9464-99F22801B8BE}" type="pres">
      <dgm:prSet presAssocID="{99544007-1166-4217-8089-2E75A80E3DE8}" presName="composite" presStyleCnt="0"/>
      <dgm:spPr/>
    </dgm:pt>
    <dgm:pt modelId="{7F859E38-4C1D-470B-B8BA-327B717407C3}" type="pres">
      <dgm:prSet presAssocID="{99544007-1166-4217-8089-2E75A80E3DE8}" presName="rect1"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76D3F70D-5FBB-4AA5-B026-1A8BC11C63B6}" type="pres">
      <dgm:prSet presAssocID="{99544007-1166-4217-8089-2E75A80E3DE8}" presName="wedgeRectCallout1" presStyleLbl="node1" presStyleIdx="2" presStyleCnt="3">
        <dgm:presLayoutVars>
          <dgm:bulletEnabled val="1"/>
        </dgm:presLayoutVars>
      </dgm:prSet>
      <dgm:spPr/>
    </dgm:pt>
  </dgm:ptLst>
  <dgm:cxnLst>
    <dgm:cxn modelId="{C2EDD804-B9C2-48A9-A6DC-0D2DD7379DC7}" srcId="{320BCE2E-0619-49CE-8C2C-88E7363DC4C1}" destId="{0A83E976-55C4-4685-8F3A-8A2F01BF8021}" srcOrd="0" destOrd="0" parTransId="{4A76B967-F9C9-4F20-BED7-F16200B08155}" sibTransId="{B9A1F4E2-C538-488B-A4A1-531993390A9F}"/>
    <dgm:cxn modelId="{98937B08-465F-462C-9F53-54BC7CA9B048}" srcId="{320BCE2E-0619-49CE-8C2C-88E7363DC4C1}" destId="{99544007-1166-4217-8089-2E75A80E3DE8}" srcOrd="2" destOrd="0" parTransId="{DE82CD35-4E8E-4A76-BE81-C8C7A180F956}" sibTransId="{B5CDF213-7871-47F6-91CD-76A177EDF4A7}"/>
    <dgm:cxn modelId="{1786AC59-1381-4D90-9727-D43E05B4EC5D}" type="presOf" srcId="{99544007-1166-4217-8089-2E75A80E3DE8}" destId="{76D3F70D-5FBB-4AA5-B026-1A8BC11C63B6}" srcOrd="0" destOrd="0" presId="urn:microsoft.com/office/officeart/2008/layout/BendingPictureCaptionList"/>
    <dgm:cxn modelId="{C20DA4A5-933C-41C8-8AF5-886DED42A53C}" type="presOf" srcId="{0A83E976-55C4-4685-8F3A-8A2F01BF8021}" destId="{56BCEBCC-62A6-4040-A174-83B7EA713A7E}" srcOrd="0" destOrd="0" presId="urn:microsoft.com/office/officeart/2008/layout/BendingPictureCaptionList"/>
    <dgm:cxn modelId="{C421E8B4-D5A8-41AC-BD11-A538564BC08A}" type="presOf" srcId="{28606417-4AF2-4961-ADDC-807566EBE47F}" destId="{F0A6F67B-7367-4BF2-90B3-9BED43B73F9E}" srcOrd="0" destOrd="0" presId="urn:microsoft.com/office/officeart/2008/layout/BendingPictureCaptionList"/>
    <dgm:cxn modelId="{894DECC6-88B8-4A4D-8186-2035AA43BF24}" srcId="{320BCE2E-0619-49CE-8C2C-88E7363DC4C1}" destId="{28606417-4AF2-4961-ADDC-807566EBE47F}" srcOrd="1" destOrd="0" parTransId="{DE2671BC-A59C-4769-A97D-59F65B660F79}" sibTransId="{9C154E61-99A9-4784-9C6D-9579A8105CCD}"/>
    <dgm:cxn modelId="{7EEEB4CC-3D08-41B2-A694-2DD1C151309A}" type="presOf" srcId="{320BCE2E-0619-49CE-8C2C-88E7363DC4C1}" destId="{A48837C9-2D4C-4864-BCDA-43DC8D0EFDFE}" srcOrd="0" destOrd="0" presId="urn:microsoft.com/office/officeart/2008/layout/BendingPictureCaptionList"/>
    <dgm:cxn modelId="{8925DCF2-8B77-4F02-854C-A4AC36119E9B}" type="presParOf" srcId="{A48837C9-2D4C-4864-BCDA-43DC8D0EFDFE}" destId="{4E3B2001-5670-49D0-A184-39B1A2CD0934}" srcOrd="0" destOrd="0" presId="urn:microsoft.com/office/officeart/2008/layout/BendingPictureCaptionList"/>
    <dgm:cxn modelId="{BF0C9913-FFB5-4A9E-BAA4-F4A9E2D6AFF7}" type="presParOf" srcId="{4E3B2001-5670-49D0-A184-39B1A2CD0934}" destId="{DE426D97-2D4C-4856-BBD8-BD46AEB03842}" srcOrd="0" destOrd="0" presId="urn:microsoft.com/office/officeart/2008/layout/BendingPictureCaptionList"/>
    <dgm:cxn modelId="{B5FD26F9-489E-4B9F-807A-E2174F9E91D1}" type="presParOf" srcId="{4E3B2001-5670-49D0-A184-39B1A2CD0934}" destId="{56BCEBCC-62A6-4040-A174-83B7EA713A7E}" srcOrd="1" destOrd="0" presId="urn:microsoft.com/office/officeart/2008/layout/BendingPictureCaptionList"/>
    <dgm:cxn modelId="{526ED2E3-2D55-45B3-8D95-0E8CE0E995B3}" type="presParOf" srcId="{A48837C9-2D4C-4864-BCDA-43DC8D0EFDFE}" destId="{757581A5-5058-47CD-834B-921B73FA67E3}" srcOrd="1" destOrd="0" presId="urn:microsoft.com/office/officeart/2008/layout/BendingPictureCaptionList"/>
    <dgm:cxn modelId="{DCBFC162-F543-4BC5-82C9-00256622EF10}" type="presParOf" srcId="{A48837C9-2D4C-4864-BCDA-43DC8D0EFDFE}" destId="{8EF4BCD9-97E3-45FE-8555-1F62EC5A1DD1}" srcOrd="2" destOrd="0" presId="urn:microsoft.com/office/officeart/2008/layout/BendingPictureCaptionList"/>
    <dgm:cxn modelId="{805E9994-E75E-4FBB-8023-B91661F5DE12}" type="presParOf" srcId="{8EF4BCD9-97E3-45FE-8555-1F62EC5A1DD1}" destId="{D426D31D-2643-4AE5-AA50-5E3FCAF912CE}" srcOrd="0" destOrd="0" presId="urn:microsoft.com/office/officeart/2008/layout/BendingPictureCaptionList"/>
    <dgm:cxn modelId="{95E0BDC5-7A8E-42A6-BFBF-1164646E1D83}" type="presParOf" srcId="{8EF4BCD9-97E3-45FE-8555-1F62EC5A1DD1}" destId="{F0A6F67B-7367-4BF2-90B3-9BED43B73F9E}" srcOrd="1" destOrd="0" presId="urn:microsoft.com/office/officeart/2008/layout/BendingPictureCaptionList"/>
    <dgm:cxn modelId="{9B8BEC89-4316-4ADD-B37F-D1FE899C3486}" type="presParOf" srcId="{A48837C9-2D4C-4864-BCDA-43DC8D0EFDFE}" destId="{A2B73928-FD70-44F7-BD06-1B73FC090FD1}" srcOrd="3" destOrd="0" presId="urn:microsoft.com/office/officeart/2008/layout/BendingPictureCaptionList"/>
    <dgm:cxn modelId="{65B7AB3D-8FE9-4A1C-A077-543C25B4FEA8}" type="presParOf" srcId="{A48837C9-2D4C-4864-BCDA-43DC8D0EFDFE}" destId="{F9D3D126-61B1-44D0-9464-99F22801B8BE}" srcOrd="4" destOrd="0" presId="urn:microsoft.com/office/officeart/2008/layout/BendingPictureCaptionList"/>
    <dgm:cxn modelId="{DC388BAB-7D6A-4A6B-9695-C14D97A55CEC}" type="presParOf" srcId="{F9D3D126-61B1-44D0-9464-99F22801B8BE}" destId="{7F859E38-4C1D-470B-B8BA-327B717407C3}" srcOrd="0" destOrd="0" presId="urn:microsoft.com/office/officeart/2008/layout/BendingPictureCaptionList"/>
    <dgm:cxn modelId="{E02004BE-110B-48CF-ADE2-1DCA7927C6E5}" type="presParOf" srcId="{F9D3D126-61B1-44D0-9464-99F22801B8BE}" destId="{76D3F70D-5FBB-4AA5-B026-1A8BC11C63B6}"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A0ECA2-AA69-4489-BB33-B0A97FD47A1A}" type="doc">
      <dgm:prSet loTypeId="urn:microsoft.com/office/officeart/2005/8/layout/hList2" loCatId="picture" qsTypeId="urn:microsoft.com/office/officeart/2005/8/quickstyle/simple1" qsCatId="simple" csTypeId="urn:microsoft.com/office/officeart/2005/8/colors/accent0_3" csCatId="mainScheme" phldr="1"/>
      <dgm:spPr/>
    </dgm:pt>
    <dgm:pt modelId="{02ED7F6E-909C-446E-B266-2CDE4986289C}">
      <dgm:prSet phldrT="[Text]"/>
      <dgm:spPr/>
      <dgm:t>
        <a:bodyPr/>
        <a:lstStyle/>
        <a:p>
          <a:r>
            <a:rPr lang="en-US" dirty="0"/>
            <a:t>Urgent Care</a:t>
          </a:r>
        </a:p>
      </dgm:t>
    </dgm:pt>
    <dgm:pt modelId="{826B0B7E-67A7-4850-B3A1-B2BADD4F7638}" type="parTrans" cxnId="{879A7F96-D3D1-4525-8B55-38098D5F4883}">
      <dgm:prSet/>
      <dgm:spPr/>
      <dgm:t>
        <a:bodyPr/>
        <a:lstStyle/>
        <a:p>
          <a:endParaRPr lang="en-US"/>
        </a:p>
      </dgm:t>
    </dgm:pt>
    <dgm:pt modelId="{A9127451-FC4E-4D68-98C1-32CF76631FF8}" type="sibTrans" cxnId="{879A7F96-D3D1-4525-8B55-38098D5F4883}">
      <dgm:prSet/>
      <dgm:spPr/>
      <dgm:t>
        <a:bodyPr/>
        <a:lstStyle/>
        <a:p>
          <a:endParaRPr lang="en-US"/>
        </a:p>
      </dgm:t>
    </dgm:pt>
    <dgm:pt modelId="{5EC2C92A-9F65-460D-A068-73AE58BC05CE}">
      <dgm:prSet phldrT="[Text]"/>
      <dgm:spPr/>
      <dgm:t>
        <a:bodyPr/>
        <a:lstStyle/>
        <a:p>
          <a:r>
            <a:rPr lang="en-US" dirty="0"/>
            <a:t>Emergency Room</a:t>
          </a:r>
        </a:p>
      </dgm:t>
    </dgm:pt>
    <dgm:pt modelId="{A9715D38-3F49-4EA1-955F-5723A47EF8F0}" type="parTrans" cxnId="{D7F22F9D-C60E-4DC2-A925-705581990CD2}">
      <dgm:prSet/>
      <dgm:spPr/>
      <dgm:t>
        <a:bodyPr/>
        <a:lstStyle/>
        <a:p>
          <a:endParaRPr lang="en-US"/>
        </a:p>
      </dgm:t>
    </dgm:pt>
    <dgm:pt modelId="{0C42D90A-AE3B-4D14-B237-073B7FA6CD8A}" type="sibTrans" cxnId="{D7F22F9D-C60E-4DC2-A925-705581990CD2}">
      <dgm:prSet/>
      <dgm:spPr/>
      <dgm:t>
        <a:bodyPr/>
        <a:lstStyle/>
        <a:p>
          <a:endParaRPr lang="en-US"/>
        </a:p>
      </dgm:t>
    </dgm:pt>
    <dgm:pt modelId="{E6DA3D23-5E8B-464E-B4CD-E0EA1769B5C9}">
      <dgm:prSet phldrT="[Text]"/>
      <dgm:spPr/>
      <dgm:t>
        <a:bodyPr/>
        <a:lstStyle/>
        <a:p>
          <a:r>
            <a:rPr lang="en-US" dirty="0"/>
            <a:t>Minor cuts, sprains, burns,</a:t>
          </a:r>
        </a:p>
      </dgm:t>
    </dgm:pt>
    <dgm:pt modelId="{4E156FEF-B1B0-43AA-8DAC-F7782EC28917}" type="parTrans" cxnId="{D623E420-10CE-410F-A8C1-6EC6B9E51534}">
      <dgm:prSet/>
      <dgm:spPr/>
      <dgm:t>
        <a:bodyPr/>
        <a:lstStyle/>
        <a:p>
          <a:endParaRPr lang="en-US"/>
        </a:p>
      </dgm:t>
    </dgm:pt>
    <dgm:pt modelId="{7AC07DC9-95B1-4540-BABB-EC5D660EB62F}" type="sibTrans" cxnId="{D623E420-10CE-410F-A8C1-6EC6B9E51534}">
      <dgm:prSet/>
      <dgm:spPr/>
      <dgm:t>
        <a:bodyPr/>
        <a:lstStyle/>
        <a:p>
          <a:endParaRPr lang="en-US"/>
        </a:p>
      </dgm:t>
    </dgm:pt>
    <dgm:pt modelId="{7D647729-CA37-46BE-8EC1-175202E833C8}">
      <dgm:prSet phldrT="[Text]"/>
      <dgm:spPr/>
      <dgm:t>
        <a:bodyPr/>
        <a:lstStyle/>
        <a:p>
          <a:r>
            <a:rPr lang="en-US"/>
            <a:t>Uncontrolled bleeding</a:t>
          </a:r>
          <a:endParaRPr lang="en-US" dirty="0"/>
        </a:p>
      </dgm:t>
    </dgm:pt>
    <dgm:pt modelId="{E7C75152-15D6-4517-AE39-E7F76E0264A4}" type="parTrans" cxnId="{DEE57597-5CD3-4BC3-A866-082F03A9E7CD}">
      <dgm:prSet/>
      <dgm:spPr/>
      <dgm:t>
        <a:bodyPr/>
        <a:lstStyle/>
        <a:p>
          <a:endParaRPr lang="en-US"/>
        </a:p>
      </dgm:t>
    </dgm:pt>
    <dgm:pt modelId="{C5270317-88D7-4343-84CD-A3C51952CECE}" type="sibTrans" cxnId="{DEE57597-5CD3-4BC3-A866-082F03A9E7CD}">
      <dgm:prSet/>
      <dgm:spPr/>
      <dgm:t>
        <a:bodyPr/>
        <a:lstStyle/>
        <a:p>
          <a:endParaRPr lang="en-US"/>
        </a:p>
      </dgm:t>
    </dgm:pt>
    <dgm:pt modelId="{2BBCBF60-2A40-459C-9C3D-A406C83FE095}">
      <dgm:prSet/>
      <dgm:spPr/>
      <dgm:t>
        <a:bodyPr/>
        <a:lstStyle/>
        <a:p>
          <a:r>
            <a:rPr lang="en-US"/>
            <a:t>Seizure or loss of consciousness</a:t>
          </a:r>
          <a:endParaRPr lang="en-US" dirty="0"/>
        </a:p>
      </dgm:t>
    </dgm:pt>
    <dgm:pt modelId="{3A9703F1-9DB6-4A3E-B59D-12236C84A345}" type="parTrans" cxnId="{D69BB43F-CBA3-4F75-BF50-2727D77E3B63}">
      <dgm:prSet/>
      <dgm:spPr/>
      <dgm:t>
        <a:bodyPr/>
        <a:lstStyle/>
        <a:p>
          <a:endParaRPr lang="en-US"/>
        </a:p>
      </dgm:t>
    </dgm:pt>
    <dgm:pt modelId="{0C4C1CA8-71B7-414C-9EFD-34B7F4FC4399}" type="sibTrans" cxnId="{D69BB43F-CBA3-4F75-BF50-2727D77E3B63}">
      <dgm:prSet/>
      <dgm:spPr/>
      <dgm:t>
        <a:bodyPr/>
        <a:lstStyle/>
        <a:p>
          <a:endParaRPr lang="en-US"/>
        </a:p>
      </dgm:t>
    </dgm:pt>
    <dgm:pt modelId="{E05E3353-4711-4E6D-B264-B8CD94D0E1DE}">
      <dgm:prSet/>
      <dgm:spPr/>
      <dgm:t>
        <a:bodyPr/>
        <a:lstStyle/>
        <a:p>
          <a:r>
            <a:rPr lang="en-US"/>
            <a:t>Shortness of breath</a:t>
          </a:r>
          <a:endParaRPr lang="en-US" dirty="0"/>
        </a:p>
      </dgm:t>
    </dgm:pt>
    <dgm:pt modelId="{9E0CE40F-50D8-49AB-87EC-7702CFEA83E0}" type="parTrans" cxnId="{7AA81265-DE7F-433A-8C52-6BAB6769B891}">
      <dgm:prSet/>
      <dgm:spPr/>
      <dgm:t>
        <a:bodyPr/>
        <a:lstStyle/>
        <a:p>
          <a:endParaRPr lang="en-US"/>
        </a:p>
      </dgm:t>
    </dgm:pt>
    <dgm:pt modelId="{E309790E-6B96-422B-AEB0-872D5C93160B}" type="sibTrans" cxnId="{7AA81265-DE7F-433A-8C52-6BAB6769B891}">
      <dgm:prSet/>
      <dgm:spPr/>
      <dgm:t>
        <a:bodyPr/>
        <a:lstStyle/>
        <a:p>
          <a:endParaRPr lang="en-US"/>
        </a:p>
      </dgm:t>
    </dgm:pt>
    <dgm:pt modelId="{1662E80C-0EC9-447D-9BB7-A5FA984D4AB5}">
      <dgm:prSet/>
      <dgm:spPr/>
      <dgm:t>
        <a:bodyPr/>
        <a:lstStyle/>
        <a:p>
          <a:r>
            <a:rPr lang="en-US"/>
            <a:t>Chest pain</a:t>
          </a:r>
          <a:endParaRPr lang="en-US" dirty="0"/>
        </a:p>
      </dgm:t>
    </dgm:pt>
    <dgm:pt modelId="{1938E72B-CE03-4715-BAEA-10A28CB50469}" type="parTrans" cxnId="{BE5A85D0-BAA8-4F24-A5FB-318ADA9F2B73}">
      <dgm:prSet/>
      <dgm:spPr/>
      <dgm:t>
        <a:bodyPr/>
        <a:lstStyle/>
        <a:p>
          <a:endParaRPr lang="en-US"/>
        </a:p>
      </dgm:t>
    </dgm:pt>
    <dgm:pt modelId="{F72D9189-1CC7-4CC3-84BA-FE5E4CAEB2DC}" type="sibTrans" cxnId="{BE5A85D0-BAA8-4F24-A5FB-318ADA9F2B73}">
      <dgm:prSet/>
      <dgm:spPr/>
      <dgm:t>
        <a:bodyPr/>
        <a:lstStyle/>
        <a:p>
          <a:endParaRPr lang="en-US"/>
        </a:p>
      </dgm:t>
    </dgm:pt>
    <dgm:pt modelId="{4250BF07-DD20-4C89-AFB1-7A9CD2FF4CD2}">
      <dgm:prSet/>
      <dgm:spPr/>
      <dgm:t>
        <a:bodyPr/>
        <a:lstStyle/>
        <a:p>
          <a:r>
            <a:rPr lang="en-US"/>
            <a:t>Head injury/major trauma</a:t>
          </a:r>
          <a:endParaRPr lang="en-US" dirty="0"/>
        </a:p>
      </dgm:t>
    </dgm:pt>
    <dgm:pt modelId="{CB8DD45F-4B16-48B4-9313-3EFDD1501E0F}" type="parTrans" cxnId="{D79E97DF-C738-46B2-9C5C-82E733942C00}">
      <dgm:prSet/>
      <dgm:spPr/>
      <dgm:t>
        <a:bodyPr/>
        <a:lstStyle/>
        <a:p>
          <a:endParaRPr lang="en-US"/>
        </a:p>
      </dgm:t>
    </dgm:pt>
    <dgm:pt modelId="{D0D5B021-487A-4D01-8B55-A4E631547071}" type="sibTrans" cxnId="{D79E97DF-C738-46B2-9C5C-82E733942C00}">
      <dgm:prSet/>
      <dgm:spPr/>
      <dgm:t>
        <a:bodyPr/>
        <a:lstStyle/>
        <a:p>
          <a:endParaRPr lang="en-US"/>
        </a:p>
      </dgm:t>
    </dgm:pt>
    <dgm:pt modelId="{168B2458-FA15-4090-8C86-C47445AC73C8}">
      <dgm:prSet/>
      <dgm:spPr/>
      <dgm:t>
        <a:bodyPr/>
        <a:lstStyle/>
        <a:p>
          <a:r>
            <a:rPr lang="en-US"/>
            <a:t>Rashes, fever and flu symptoms</a:t>
          </a:r>
          <a:endParaRPr lang="en-US" dirty="0"/>
        </a:p>
      </dgm:t>
    </dgm:pt>
    <dgm:pt modelId="{DA3776BB-4549-4D6B-829C-3B6E2FC3A5C9}" type="parTrans" cxnId="{4378DE17-E2E0-4DF9-A9C7-DBFFAC6E5C94}">
      <dgm:prSet/>
      <dgm:spPr/>
      <dgm:t>
        <a:bodyPr/>
        <a:lstStyle/>
        <a:p>
          <a:endParaRPr lang="en-US"/>
        </a:p>
      </dgm:t>
    </dgm:pt>
    <dgm:pt modelId="{6E8B5625-7091-40B9-9D99-EBF0A50010BC}" type="sibTrans" cxnId="{4378DE17-E2E0-4DF9-A9C7-DBFFAC6E5C94}">
      <dgm:prSet/>
      <dgm:spPr/>
      <dgm:t>
        <a:bodyPr/>
        <a:lstStyle/>
        <a:p>
          <a:endParaRPr lang="en-US"/>
        </a:p>
      </dgm:t>
    </dgm:pt>
    <dgm:pt modelId="{3041CABA-FB41-4197-A5B3-97E2684EE8A2}">
      <dgm:prSet/>
      <dgm:spPr/>
      <dgm:t>
        <a:bodyPr/>
        <a:lstStyle/>
        <a:p>
          <a:r>
            <a:rPr lang="en-US" dirty="0"/>
            <a:t>Headaches</a:t>
          </a:r>
        </a:p>
      </dgm:t>
    </dgm:pt>
    <dgm:pt modelId="{5B353ED7-2564-4AFE-A066-016CB20BF198}" type="parTrans" cxnId="{F3697439-304F-4BCB-B090-C5331DABC234}">
      <dgm:prSet/>
      <dgm:spPr/>
      <dgm:t>
        <a:bodyPr/>
        <a:lstStyle/>
        <a:p>
          <a:endParaRPr lang="en-US"/>
        </a:p>
      </dgm:t>
    </dgm:pt>
    <dgm:pt modelId="{45D7708B-22A9-46D2-BC62-7858E17A8443}" type="sibTrans" cxnId="{F3697439-304F-4BCB-B090-C5331DABC234}">
      <dgm:prSet/>
      <dgm:spPr/>
      <dgm:t>
        <a:bodyPr/>
        <a:lstStyle/>
        <a:p>
          <a:endParaRPr lang="en-US"/>
        </a:p>
      </dgm:t>
    </dgm:pt>
    <dgm:pt modelId="{3D5B96C6-8DDB-427D-AF6D-4431BDC06DE2}">
      <dgm:prSet/>
      <dgm:spPr/>
      <dgm:t>
        <a:bodyPr/>
        <a:lstStyle/>
        <a:p>
          <a:r>
            <a:rPr lang="en-US"/>
            <a:t>Chronic low back pain</a:t>
          </a:r>
          <a:endParaRPr lang="en-US" dirty="0"/>
        </a:p>
      </dgm:t>
    </dgm:pt>
    <dgm:pt modelId="{B314B259-36B4-4277-8DE3-82BA8292446F}" type="parTrans" cxnId="{75F55F40-1C52-4C5E-BEE0-8880A4697ADB}">
      <dgm:prSet/>
      <dgm:spPr/>
      <dgm:t>
        <a:bodyPr/>
        <a:lstStyle/>
        <a:p>
          <a:endParaRPr lang="en-US"/>
        </a:p>
      </dgm:t>
    </dgm:pt>
    <dgm:pt modelId="{D08D76C2-5FD0-4364-8666-E1597C8CC0FD}" type="sibTrans" cxnId="{75F55F40-1C52-4C5E-BEE0-8880A4697ADB}">
      <dgm:prSet/>
      <dgm:spPr/>
      <dgm:t>
        <a:bodyPr/>
        <a:lstStyle/>
        <a:p>
          <a:endParaRPr lang="en-US"/>
        </a:p>
      </dgm:t>
    </dgm:pt>
    <dgm:pt modelId="{096D4BA6-14BC-4F33-9757-429911523CF0}" type="pres">
      <dgm:prSet presAssocID="{E1A0ECA2-AA69-4489-BB33-B0A97FD47A1A}" presName="linearFlow" presStyleCnt="0">
        <dgm:presLayoutVars>
          <dgm:dir/>
          <dgm:animLvl val="lvl"/>
          <dgm:resizeHandles/>
        </dgm:presLayoutVars>
      </dgm:prSet>
      <dgm:spPr/>
    </dgm:pt>
    <dgm:pt modelId="{6DE33401-00EF-4888-BC5B-EB6FE6D77443}" type="pres">
      <dgm:prSet presAssocID="{02ED7F6E-909C-446E-B266-2CDE4986289C}" presName="compositeNode" presStyleCnt="0">
        <dgm:presLayoutVars>
          <dgm:bulletEnabled val="1"/>
        </dgm:presLayoutVars>
      </dgm:prSet>
      <dgm:spPr/>
    </dgm:pt>
    <dgm:pt modelId="{A24DF136-4852-4A05-916A-98EC515A606C}" type="pres">
      <dgm:prSet presAssocID="{02ED7F6E-909C-446E-B266-2CDE4986289C}"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spital"/>
        </a:ext>
      </dgm:extLst>
    </dgm:pt>
    <dgm:pt modelId="{7F397FF9-2C25-4ACE-BC67-D27C598D3F5C}" type="pres">
      <dgm:prSet presAssocID="{02ED7F6E-909C-446E-B266-2CDE4986289C}" presName="childNode" presStyleLbl="node1" presStyleIdx="0" presStyleCnt="2">
        <dgm:presLayoutVars>
          <dgm:bulletEnabled val="1"/>
        </dgm:presLayoutVars>
      </dgm:prSet>
      <dgm:spPr/>
    </dgm:pt>
    <dgm:pt modelId="{4E0D1CF5-DADB-476F-B63F-7053164556B2}" type="pres">
      <dgm:prSet presAssocID="{02ED7F6E-909C-446E-B266-2CDE4986289C}" presName="parentNode" presStyleLbl="revTx" presStyleIdx="0" presStyleCnt="2">
        <dgm:presLayoutVars>
          <dgm:chMax val="0"/>
          <dgm:bulletEnabled val="1"/>
        </dgm:presLayoutVars>
      </dgm:prSet>
      <dgm:spPr/>
    </dgm:pt>
    <dgm:pt modelId="{749786A5-4D27-4869-A3CB-AEF5805E2B46}" type="pres">
      <dgm:prSet presAssocID="{A9127451-FC4E-4D68-98C1-32CF76631FF8}" presName="sibTrans" presStyleCnt="0"/>
      <dgm:spPr/>
    </dgm:pt>
    <dgm:pt modelId="{5C8FD0BF-F287-46E2-AB66-13AD80740A20}" type="pres">
      <dgm:prSet presAssocID="{5EC2C92A-9F65-460D-A068-73AE58BC05CE}" presName="compositeNode" presStyleCnt="0">
        <dgm:presLayoutVars>
          <dgm:bulletEnabled val="1"/>
        </dgm:presLayoutVars>
      </dgm:prSet>
      <dgm:spPr/>
    </dgm:pt>
    <dgm:pt modelId="{6700B1EF-3782-458B-A24E-3FA5CD714A35}" type="pres">
      <dgm:prSet presAssocID="{5EC2C92A-9F65-460D-A068-73AE58BC05CE}" presName="imag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mbulance"/>
        </a:ext>
      </dgm:extLst>
    </dgm:pt>
    <dgm:pt modelId="{C4337CE6-9ED2-466B-A965-0403652665DA}" type="pres">
      <dgm:prSet presAssocID="{5EC2C92A-9F65-460D-A068-73AE58BC05CE}" presName="childNode" presStyleLbl="node1" presStyleIdx="1" presStyleCnt="2">
        <dgm:presLayoutVars>
          <dgm:bulletEnabled val="1"/>
        </dgm:presLayoutVars>
      </dgm:prSet>
      <dgm:spPr/>
    </dgm:pt>
    <dgm:pt modelId="{9B6F262A-11B0-4264-BAF3-D046C82208AA}" type="pres">
      <dgm:prSet presAssocID="{5EC2C92A-9F65-460D-A068-73AE58BC05CE}" presName="parentNode" presStyleLbl="revTx" presStyleIdx="1" presStyleCnt="2">
        <dgm:presLayoutVars>
          <dgm:chMax val="0"/>
          <dgm:bulletEnabled val="1"/>
        </dgm:presLayoutVars>
      </dgm:prSet>
      <dgm:spPr/>
    </dgm:pt>
  </dgm:ptLst>
  <dgm:cxnLst>
    <dgm:cxn modelId="{4378DE17-E2E0-4DF9-A9C7-DBFFAC6E5C94}" srcId="{02ED7F6E-909C-446E-B266-2CDE4986289C}" destId="{168B2458-FA15-4090-8C86-C47445AC73C8}" srcOrd="1" destOrd="0" parTransId="{DA3776BB-4549-4D6B-829C-3B6E2FC3A5C9}" sibTransId="{6E8B5625-7091-40B9-9D99-EBF0A50010BC}"/>
    <dgm:cxn modelId="{847A7C18-EB10-4397-8077-DCFF20DDA401}" type="presOf" srcId="{E1A0ECA2-AA69-4489-BB33-B0A97FD47A1A}" destId="{096D4BA6-14BC-4F33-9757-429911523CF0}" srcOrd="0" destOrd="0" presId="urn:microsoft.com/office/officeart/2005/8/layout/hList2"/>
    <dgm:cxn modelId="{683F4619-4EA9-47EC-95E0-C6DE66E61490}" type="presOf" srcId="{E05E3353-4711-4E6D-B264-B8CD94D0E1DE}" destId="{C4337CE6-9ED2-466B-A965-0403652665DA}" srcOrd="0" destOrd="2" presId="urn:microsoft.com/office/officeart/2005/8/layout/hList2"/>
    <dgm:cxn modelId="{5AF14D20-9817-4CFB-91AF-3B628CEC0A73}" type="presOf" srcId="{7D647729-CA37-46BE-8EC1-175202E833C8}" destId="{C4337CE6-9ED2-466B-A965-0403652665DA}" srcOrd="0" destOrd="0" presId="urn:microsoft.com/office/officeart/2005/8/layout/hList2"/>
    <dgm:cxn modelId="{D623E420-10CE-410F-A8C1-6EC6B9E51534}" srcId="{02ED7F6E-909C-446E-B266-2CDE4986289C}" destId="{E6DA3D23-5E8B-464E-B4CD-E0EA1769B5C9}" srcOrd="0" destOrd="0" parTransId="{4E156FEF-B1B0-43AA-8DAC-F7782EC28917}" sibTransId="{7AC07DC9-95B1-4540-BABB-EC5D660EB62F}"/>
    <dgm:cxn modelId="{42D20B32-A17F-4F3A-A2C3-FD5E33AE8C66}" type="presOf" srcId="{3D5B96C6-8DDB-427D-AF6D-4431BDC06DE2}" destId="{7F397FF9-2C25-4ACE-BC67-D27C598D3F5C}" srcOrd="0" destOrd="3" presId="urn:microsoft.com/office/officeart/2005/8/layout/hList2"/>
    <dgm:cxn modelId="{F3697439-304F-4BCB-B090-C5331DABC234}" srcId="{02ED7F6E-909C-446E-B266-2CDE4986289C}" destId="{3041CABA-FB41-4197-A5B3-97E2684EE8A2}" srcOrd="2" destOrd="0" parTransId="{5B353ED7-2564-4AFE-A066-016CB20BF198}" sibTransId="{45D7708B-22A9-46D2-BC62-7858E17A8443}"/>
    <dgm:cxn modelId="{5F3F6C3E-7627-4F84-A9C2-F2DC4AFE8C01}" type="presOf" srcId="{4250BF07-DD20-4C89-AFB1-7A9CD2FF4CD2}" destId="{C4337CE6-9ED2-466B-A965-0403652665DA}" srcOrd="0" destOrd="4" presId="urn:microsoft.com/office/officeart/2005/8/layout/hList2"/>
    <dgm:cxn modelId="{8F6A8E3F-032D-4792-BDB9-DA68D105CAE6}" type="presOf" srcId="{E6DA3D23-5E8B-464E-B4CD-E0EA1769B5C9}" destId="{7F397FF9-2C25-4ACE-BC67-D27C598D3F5C}" srcOrd="0" destOrd="0" presId="urn:microsoft.com/office/officeart/2005/8/layout/hList2"/>
    <dgm:cxn modelId="{D69BB43F-CBA3-4F75-BF50-2727D77E3B63}" srcId="{5EC2C92A-9F65-460D-A068-73AE58BC05CE}" destId="{2BBCBF60-2A40-459C-9C3D-A406C83FE095}" srcOrd="1" destOrd="0" parTransId="{3A9703F1-9DB6-4A3E-B59D-12236C84A345}" sibTransId="{0C4C1CA8-71B7-414C-9EFD-34B7F4FC4399}"/>
    <dgm:cxn modelId="{75F55F40-1C52-4C5E-BEE0-8880A4697ADB}" srcId="{02ED7F6E-909C-446E-B266-2CDE4986289C}" destId="{3D5B96C6-8DDB-427D-AF6D-4431BDC06DE2}" srcOrd="3" destOrd="0" parTransId="{B314B259-36B4-4277-8DE3-82BA8292446F}" sibTransId="{D08D76C2-5FD0-4364-8666-E1597C8CC0FD}"/>
    <dgm:cxn modelId="{9383E740-FA62-4E78-897F-0916696E7E8D}" type="presOf" srcId="{5EC2C92A-9F65-460D-A068-73AE58BC05CE}" destId="{9B6F262A-11B0-4264-BAF3-D046C82208AA}" srcOrd="0" destOrd="0" presId="urn:microsoft.com/office/officeart/2005/8/layout/hList2"/>
    <dgm:cxn modelId="{7AA81265-DE7F-433A-8C52-6BAB6769B891}" srcId="{5EC2C92A-9F65-460D-A068-73AE58BC05CE}" destId="{E05E3353-4711-4E6D-B264-B8CD94D0E1DE}" srcOrd="2" destOrd="0" parTransId="{9E0CE40F-50D8-49AB-87EC-7702CFEA83E0}" sibTransId="{E309790E-6B96-422B-AEB0-872D5C93160B}"/>
    <dgm:cxn modelId="{64C14F8A-2C4F-45C2-95E9-2C2F8EBF9D46}" type="presOf" srcId="{2BBCBF60-2A40-459C-9C3D-A406C83FE095}" destId="{C4337CE6-9ED2-466B-A965-0403652665DA}" srcOrd="0" destOrd="1" presId="urn:microsoft.com/office/officeart/2005/8/layout/hList2"/>
    <dgm:cxn modelId="{879A7F96-D3D1-4525-8B55-38098D5F4883}" srcId="{E1A0ECA2-AA69-4489-BB33-B0A97FD47A1A}" destId="{02ED7F6E-909C-446E-B266-2CDE4986289C}" srcOrd="0" destOrd="0" parTransId="{826B0B7E-67A7-4850-B3A1-B2BADD4F7638}" sibTransId="{A9127451-FC4E-4D68-98C1-32CF76631FF8}"/>
    <dgm:cxn modelId="{DEE57597-5CD3-4BC3-A866-082F03A9E7CD}" srcId="{5EC2C92A-9F65-460D-A068-73AE58BC05CE}" destId="{7D647729-CA37-46BE-8EC1-175202E833C8}" srcOrd="0" destOrd="0" parTransId="{E7C75152-15D6-4517-AE39-E7F76E0264A4}" sibTransId="{C5270317-88D7-4343-84CD-A3C51952CECE}"/>
    <dgm:cxn modelId="{D7F22F9D-C60E-4DC2-A925-705581990CD2}" srcId="{E1A0ECA2-AA69-4489-BB33-B0A97FD47A1A}" destId="{5EC2C92A-9F65-460D-A068-73AE58BC05CE}" srcOrd="1" destOrd="0" parTransId="{A9715D38-3F49-4EA1-955F-5723A47EF8F0}" sibTransId="{0C42D90A-AE3B-4D14-B237-073B7FA6CD8A}"/>
    <dgm:cxn modelId="{9A0404A7-9772-4669-B631-8CE415D40344}" type="presOf" srcId="{1662E80C-0EC9-447D-9BB7-A5FA984D4AB5}" destId="{C4337CE6-9ED2-466B-A965-0403652665DA}" srcOrd="0" destOrd="3" presId="urn:microsoft.com/office/officeart/2005/8/layout/hList2"/>
    <dgm:cxn modelId="{BE5A85D0-BAA8-4F24-A5FB-318ADA9F2B73}" srcId="{5EC2C92A-9F65-460D-A068-73AE58BC05CE}" destId="{1662E80C-0EC9-447D-9BB7-A5FA984D4AB5}" srcOrd="3" destOrd="0" parTransId="{1938E72B-CE03-4715-BAEA-10A28CB50469}" sibTransId="{F72D9189-1CC7-4CC3-84BA-FE5E4CAEB2DC}"/>
    <dgm:cxn modelId="{8F706FDF-3EE8-415B-AD1C-CCB219F82FC3}" type="presOf" srcId="{3041CABA-FB41-4197-A5B3-97E2684EE8A2}" destId="{7F397FF9-2C25-4ACE-BC67-D27C598D3F5C}" srcOrd="0" destOrd="2" presId="urn:microsoft.com/office/officeart/2005/8/layout/hList2"/>
    <dgm:cxn modelId="{D79E97DF-C738-46B2-9C5C-82E733942C00}" srcId="{5EC2C92A-9F65-460D-A068-73AE58BC05CE}" destId="{4250BF07-DD20-4C89-AFB1-7A9CD2FF4CD2}" srcOrd="4" destOrd="0" parTransId="{CB8DD45F-4B16-48B4-9313-3EFDD1501E0F}" sibTransId="{D0D5B021-487A-4D01-8B55-A4E631547071}"/>
    <dgm:cxn modelId="{073840EA-C6FE-4853-B029-C000DC8A8487}" type="presOf" srcId="{168B2458-FA15-4090-8C86-C47445AC73C8}" destId="{7F397FF9-2C25-4ACE-BC67-D27C598D3F5C}" srcOrd="0" destOrd="1" presId="urn:microsoft.com/office/officeart/2005/8/layout/hList2"/>
    <dgm:cxn modelId="{56D9A6F1-9425-42C4-B015-DB785959ECB6}" type="presOf" srcId="{02ED7F6E-909C-446E-B266-2CDE4986289C}" destId="{4E0D1CF5-DADB-476F-B63F-7053164556B2}" srcOrd="0" destOrd="0" presId="urn:microsoft.com/office/officeart/2005/8/layout/hList2"/>
    <dgm:cxn modelId="{299A3F78-E5FF-4D38-A940-87164B25DCB0}" type="presParOf" srcId="{096D4BA6-14BC-4F33-9757-429911523CF0}" destId="{6DE33401-00EF-4888-BC5B-EB6FE6D77443}" srcOrd="0" destOrd="0" presId="urn:microsoft.com/office/officeart/2005/8/layout/hList2"/>
    <dgm:cxn modelId="{BDCE1D43-433C-4022-BF61-EE6812C4EF28}" type="presParOf" srcId="{6DE33401-00EF-4888-BC5B-EB6FE6D77443}" destId="{A24DF136-4852-4A05-916A-98EC515A606C}" srcOrd="0" destOrd="0" presId="urn:microsoft.com/office/officeart/2005/8/layout/hList2"/>
    <dgm:cxn modelId="{0A119AEF-6497-47E2-A3CA-A92F60F907D2}" type="presParOf" srcId="{6DE33401-00EF-4888-BC5B-EB6FE6D77443}" destId="{7F397FF9-2C25-4ACE-BC67-D27C598D3F5C}" srcOrd="1" destOrd="0" presId="urn:microsoft.com/office/officeart/2005/8/layout/hList2"/>
    <dgm:cxn modelId="{E75EF81A-5EAE-439B-9D40-6A84CD85A9C6}" type="presParOf" srcId="{6DE33401-00EF-4888-BC5B-EB6FE6D77443}" destId="{4E0D1CF5-DADB-476F-B63F-7053164556B2}" srcOrd="2" destOrd="0" presId="urn:microsoft.com/office/officeart/2005/8/layout/hList2"/>
    <dgm:cxn modelId="{151060BA-7EAD-4B6D-BE58-6B03B758F5C9}" type="presParOf" srcId="{096D4BA6-14BC-4F33-9757-429911523CF0}" destId="{749786A5-4D27-4869-A3CB-AEF5805E2B46}" srcOrd="1" destOrd="0" presId="urn:microsoft.com/office/officeart/2005/8/layout/hList2"/>
    <dgm:cxn modelId="{785284F3-5303-48D9-96CB-AE8D9834E610}" type="presParOf" srcId="{096D4BA6-14BC-4F33-9757-429911523CF0}" destId="{5C8FD0BF-F287-46E2-AB66-13AD80740A20}" srcOrd="2" destOrd="0" presId="urn:microsoft.com/office/officeart/2005/8/layout/hList2"/>
    <dgm:cxn modelId="{C2BB0DBE-0873-4F48-85D2-F922F6657B8F}" type="presParOf" srcId="{5C8FD0BF-F287-46E2-AB66-13AD80740A20}" destId="{6700B1EF-3782-458B-A24E-3FA5CD714A35}" srcOrd="0" destOrd="0" presId="urn:microsoft.com/office/officeart/2005/8/layout/hList2"/>
    <dgm:cxn modelId="{BD43FA14-9FB8-40CB-A212-2A3007E34B44}" type="presParOf" srcId="{5C8FD0BF-F287-46E2-AB66-13AD80740A20}" destId="{C4337CE6-9ED2-466B-A965-0403652665DA}" srcOrd="1" destOrd="0" presId="urn:microsoft.com/office/officeart/2005/8/layout/hList2"/>
    <dgm:cxn modelId="{F5827811-B69C-478D-A5AF-518D9399C4FF}" type="presParOf" srcId="{5C8FD0BF-F287-46E2-AB66-13AD80740A20}" destId="{9B6F262A-11B0-4264-BAF3-D046C82208AA}"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0BCE2E-0619-49CE-8C2C-88E7363DC4C1}" type="doc">
      <dgm:prSet loTypeId="urn:microsoft.com/office/officeart/2005/8/layout/pList2" loCatId="picture" qsTypeId="urn:microsoft.com/office/officeart/2005/8/quickstyle/simple5" qsCatId="simple" csTypeId="urn:microsoft.com/office/officeart/2005/8/colors/accent1_2" csCatId="accent1" phldr="1"/>
      <dgm:spPr/>
      <dgm:t>
        <a:bodyPr/>
        <a:lstStyle/>
        <a:p>
          <a:endParaRPr lang="en-US"/>
        </a:p>
      </dgm:t>
    </dgm:pt>
    <dgm:pt modelId="{0A83E976-55C4-4685-8F3A-8A2F01BF8021}">
      <dgm:prSet phldrT="[Text]"/>
      <dgm:spPr/>
      <dgm:t>
        <a:bodyPr/>
        <a:lstStyle/>
        <a:p>
          <a:pPr rtl="0"/>
          <a:r>
            <a:rPr lang="en-US" dirty="0">
              <a:latin typeface="Franklin Gothic Medium" panose="020B0603020102020204"/>
            </a:rPr>
            <a:t>Primary Care </a:t>
          </a:r>
          <a:r>
            <a:rPr lang="en-US" b="0" i="0" u="none" strike="noStrike" cap="none" baseline="0" noProof="0" dirty="0">
              <a:latin typeface="Franklin Gothic Medium"/>
            </a:rPr>
            <a:t>Physician</a:t>
          </a:r>
          <a:endParaRPr lang="en-US" dirty="0"/>
        </a:p>
      </dgm:t>
    </dgm:pt>
    <dgm:pt modelId="{4A76B967-F9C9-4F20-BED7-F16200B08155}" type="parTrans" cxnId="{C2EDD804-B9C2-48A9-A6DC-0D2DD7379DC7}">
      <dgm:prSet/>
      <dgm:spPr/>
      <dgm:t>
        <a:bodyPr/>
        <a:lstStyle/>
        <a:p>
          <a:endParaRPr lang="en-US"/>
        </a:p>
      </dgm:t>
    </dgm:pt>
    <dgm:pt modelId="{B9A1F4E2-C538-488B-A4A1-531993390A9F}" type="sibTrans" cxnId="{C2EDD804-B9C2-48A9-A6DC-0D2DD7379DC7}">
      <dgm:prSet/>
      <dgm:spPr/>
      <dgm:t>
        <a:bodyPr/>
        <a:lstStyle/>
        <a:p>
          <a:endParaRPr lang="en-US"/>
        </a:p>
      </dgm:t>
    </dgm:pt>
    <dgm:pt modelId="{28606417-4AF2-4961-ADDC-807566EBE47F}">
      <dgm:prSet phldrT="[Text]"/>
      <dgm:spPr/>
      <dgm:t>
        <a:bodyPr/>
        <a:lstStyle/>
        <a:p>
          <a:r>
            <a:rPr lang="en-US" dirty="0"/>
            <a:t>Urgent Care</a:t>
          </a:r>
        </a:p>
      </dgm:t>
    </dgm:pt>
    <dgm:pt modelId="{DE2671BC-A59C-4769-A97D-59F65B660F79}" type="parTrans" cxnId="{894DECC6-88B8-4A4D-8186-2035AA43BF24}">
      <dgm:prSet/>
      <dgm:spPr/>
      <dgm:t>
        <a:bodyPr/>
        <a:lstStyle/>
        <a:p>
          <a:endParaRPr lang="en-US"/>
        </a:p>
      </dgm:t>
    </dgm:pt>
    <dgm:pt modelId="{9C154E61-99A9-4784-9C6D-9579A8105CCD}" type="sibTrans" cxnId="{894DECC6-88B8-4A4D-8186-2035AA43BF24}">
      <dgm:prSet/>
      <dgm:spPr/>
      <dgm:t>
        <a:bodyPr/>
        <a:lstStyle/>
        <a:p>
          <a:endParaRPr lang="en-US"/>
        </a:p>
      </dgm:t>
    </dgm:pt>
    <dgm:pt modelId="{99544007-1166-4217-8089-2E75A80E3DE8}">
      <dgm:prSet phldrT="[Text]"/>
      <dgm:spPr/>
      <dgm:t>
        <a:bodyPr/>
        <a:lstStyle/>
        <a:p>
          <a:r>
            <a:rPr lang="en-US" dirty="0"/>
            <a:t>Emergency Room</a:t>
          </a:r>
        </a:p>
      </dgm:t>
    </dgm:pt>
    <dgm:pt modelId="{DE82CD35-4E8E-4A76-BE81-C8C7A180F956}" type="parTrans" cxnId="{98937B08-465F-462C-9F53-54BC7CA9B048}">
      <dgm:prSet/>
      <dgm:spPr/>
      <dgm:t>
        <a:bodyPr/>
        <a:lstStyle/>
        <a:p>
          <a:endParaRPr lang="en-US"/>
        </a:p>
      </dgm:t>
    </dgm:pt>
    <dgm:pt modelId="{B5CDF213-7871-47F6-91CD-76A177EDF4A7}" type="sibTrans" cxnId="{98937B08-465F-462C-9F53-54BC7CA9B048}">
      <dgm:prSet/>
      <dgm:spPr/>
      <dgm:t>
        <a:bodyPr/>
        <a:lstStyle/>
        <a:p>
          <a:endParaRPr lang="en-US"/>
        </a:p>
      </dgm:t>
    </dgm:pt>
    <dgm:pt modelId="{AE5DCC0B-7D3D-4B58-95BE-DFA1ACC5E92F}">
      <dgm:prSet/>
      <dgm:spPr/>
      <dgm:t>
        <a:bodyPr/>
        <a:lstStyle/>
        <a:p>
          <a:pPr rtl="0"/>
          <a:r>
            <a:rPr lang="en-US" b="0" dirty="0">
              <a:latin typeface="Arial"/>
              <a:cs typeface="Arial"/>
            </a:rPr>
            <a:t>Medical</a:t>
          </a:r>
          <a:r>
            <a:rPr lang="en-US" b="0" baseline="0" dirty="0">
              <a:latin typeface="Arial"/>
              <a:cs typeface="Arial"/>
            </a:rPr>
            <a:t> </a:t>
          </a:r>
          <a:r>
            <a:rPr lang="en-US" b="0" dirty="0">
              <a:latin typeface="Arial"/>
              <a:cs typeface="Arial"/>
            </a:rPr>
            <a:t>copay or coinsurance </a:t>
          </a:r>
          <a:endParaRPr lang="en-US" b="0" dirty="0">
            <a:latin typeface="Franklin Gothic Medium" panose="020B0603020102020204"/>
          </a:endParaRPr>
        </a:p>
      </dgm:t>
    </dgm:pt>
    <dgm:pt modelId="{AFFA68C7-1F31-4B46-A0B5-B36EA5E91480}" type="parTrans" cxnId="{C2A8C2F0-7883-48A2-829A-7C42C4356B17}">
      <dgm:prSet/>
      <dgm:spPr/>
      <dgm:t>
        <a:bodyPr/>
        <a:lstStyle/>
        <a:p>
          <a:endParaRPr lang="en-US"/>
        </a:p>
      </dgm:t>
    </dgm:pt>
    <dgm:pt modelId="{2EE75444-B16D-4DBB-9463-3DC3BC5C03B2}" type="sibTrans" cxnId="{C2A8C2F0-7883-48A2-829A-7C42C4356B17}">
      <dgm:prSet/>
      <dgm:spPr/>
      <dgm:t>
        <a:bodyPr/>
        <a:lstStyle/>
        <a:p>
          <a:endParaRPr lang="en-US"/>
        </a:p>
      </dgm:t>
    </dgm:pt>
    <dgm:pt modelId="{41EF5C58-E8EC-4D81-8D9E-FDBB716E0ED5}">
      <dgm:prSet phldrT="[Text]"/>
      <dgm:spPr/>
      <dgm:t>
        <a:bodyPr/>
        <a:lstStyle/>
        <a:p>
          <a:r>
            <a:rPr lang="en-US" b="0" dirty="0">
              <a:latin typeface="Arial"/>
              <a:cs typeface="Arial"/>
            </a:rPr>
            <a:t>Lowest cost</a:t>
          </a:r>
          <a:endParaRPr lang="en-US" dirty="0">
            <a:latin typeface="Arial"/>
            <a:cs typeface="Arial"/>
          </a:endParaRPr>
        </a:p>
      </dgm:t>
    </dgm:pt>
    <dgm:pt modelId="{FCC0F152-024D-4998-BFC9-8124440FB75F}" type="parTrans" cxnId="{755C3820-1B89-44F4-AF1F-5AC4154B83DE}">
      <dgm:prSet/>
      <dgm:spPr/>
      <dgm:t>
        <a:bodyPr/>
        <a:lstStyle/>
        <a:p>
          <a:endParaRPr lang="en-US"/>
        </a:p>
      </dgm:t>
    </dgm:pt>
    <dgm:pt modelId="{F0C4E2B2-90F6-4174-AB5C-45B18A826520}" type="sibTrans" cxnId="{755C3820-1B89-44F4-AF1F-5AC4154B83DE}">
      <dgm:prSet/>
      <dgm:spPr/>
      <dgm:t>
        <a:bodyPr/>
        <a:lstStyle/>
        <a:p>
          <a:endParaRPr lang="en-US"/>
        </a:p>
      </dgm:t>
    </dgm:pt>
    <dgm:pt modelId="{4336809A-4FAE-411A-B2D1-D3DEA443DAB8}">
      <dgm:prSet phldrT="[Text]"/>
      <dgm:spPr/>
      <dgm:t>
        <a:bodyPr/>
        <a:lstStyle/>
        <a:p>
          <a:pPr rtl="0"/>
          <a:r>
            <a:rPr lang="en-US" b="0" dirty="0">
              <a:latin typeface="Arial"/>
              <a:cs typeface="Arial"/>
            </a:rPr>
            <a:t>$65 copayment </a:t>
          </a:r>
        </a:p>
        <a:p>
          <a:r>
            <a:rPr lang="en-US" b="0" dirty="0">
              <a:latin typeface="Arial"/>
              <a:cs typeface="Arial"/>
            </a:rPr>
            <a:t>or 20-30% coinsurance after deductible</a:t>
          </a:r>
          <a:endParaRPr lang="en-US" dirty="0">
            <a:latin typeface="Arial"/>
            <a:cs typeface="Arial"/>
          </a:endParaRPr>
        </a:p>
      </dgm:t>
    </dgm:pt>
    <dgm:pt modelId="{C2B46EC4-E1B6-475A-8B3E-FF58F241158D}" type="parTrans" cxnId="{106DDE66-1BF2-438D-AA44-84D6AF04A919}">
      <dgm:prSet/>
      <dgm:spPr/>
      <dgm:t>
        <a:bodyPr/>
        <a:lstStyle/>
        <a:p>
          <a:endParaRPr lang="en-US"/>
        </a:p>
      </dgm:t>
    </dgm:pt>
    <dgm:pt modelId="{C71DF875-98A8-4A08-AF04-F6D5FE2BD552}" type="sibTrans" cxnId="{106DDE66-1BF2-438D-AA44-84D6AF04A919}">
      <dgm:prSet/>
      <dgm:spPr/>
      <dgm:t>
        <a:bodyPr/>
        <a:lstStyle/>
        <a:p>
          <a:endParaRPr lang="en-US"/>
        </a:p>
      </dgm:t>
    </dgm:pt>
    <dgm:pt modelId="{545FA90F-2423-4A31-A571-0E8D15AC27EB}">
      <dgm:prSet phldrT="[Text]"/>
      <dgm:spPr/>
      <dgm:t>
        <a:bodyPr/>
        <a:lstStyle/>
        <a:p>
          <a:pPr rtl="0"/>
          <a:r>
            <a:rPr lang="en-US" b="0" dirty="0">
              <a:latin typeface="Arial"/>
              <a:cs typeface="Arial"/>
            </a:rPr>
            <a:t>$400 copayment or 20-30% coinsurance after deductible </a:t>
          </a:r>
          <a:endParaRPr lang="en-US" dirty="0"/>
        </a:p>
      </dgm:t>
    </dgm:pt>
    <dgm:pt modelId="{B5429CA6-4DEB-434F-B9E7-0B60C0341287}" type="parTrans" cxnId="{130C700D-661A-4FF5-9A59-619B9360AF9F}">
      <dgm:prSet/>
      <dgm:spPr/>
      <dgm:t>
        <a:bodyPr/>
        <a:lstStyle/>
        <a:p>
          <a:endParaRPr lang="en-US"/>
        </a:p>
      </dgm:t>
    </dgm:pt>
    <dgm:pt modelId="{36BA4CE3-B85D-4E88-8FDD-A09CB808815A}" type="sibTrans" cxnId="{130C700D-661A-4FF5-9A59-619B9360AF9F}">
      <dgm:prSet/>
      <dgm:spPr/>
      <dgm:t>
        <a:bodyPr/>
        <a:lstStyle/>
        <a:p>
          <a:endParaRPr lang="en-US"/>
        </a:p>
      </dgm:t>
    </dgm:pt>
    <dgm:pt modelId="{3C4CCF35-4F64-4BDF-981A-7F72425DD85A}" type="pres">
      <dgm:prSet presAssocID="{320BCE2E-0619-49CE-8C2C-88E7363DC4C1}" presName="Name0" presStyleCnt="0">
        <dgm:presLayoutVars>
          <dgm:dir/>
          <dgm:resizeHandles val="exact"/>
        </dgm:presLayoutVars>
      </dgm:prSet>
      <dgm:spPr/>
    </dgm:pt>
    <dgm:pt modelId="{D6992DCC-0E48-477C-BB97-3E046C6D2C38}" type="pres">
      <dgm:prSet presAssocID="{320BCE2E-0619-49CE-8C2C-88E7363DC4C1}" presName="bkgdShp" presStyleLbl="alignAccFollowNode1" presStyleIdx="0" presStyleCnt="1"/>
      <dgm:spPr/>
    </dgm:pt>
    <dgm:pt modelId="{8FAEE327-7FC0-49BB-A564-69F0C5E84CB1}" type="pres">
      <dgm:prSet presAssocID="{320BCE2E-0619-49CE-8C2C-88E7363DC4C1}" presName="linComp" presStyleCnt="0"/>
      <dgm:spPr/>
    </dgm:pt>
    <dgm:pt modelId="{B8C3E0C8-C71A-482C-AE90-231B3AED8D89}" type="pres">
      <dgm:prSet presAssocID="{0A83E976-55C4-4685-8F3A-8A2F01BF8021}" presName="compNode" presStyleCnt="0"/>
      <dgm:spPr/>
    </dgm:pt>
    <dgm:pt modelId="{86CCD4C4-D82C-4157-939A-F30B48E7FA72}" type="pres">
      <dgm:prSet presAssocID="{0A83E976-55C4-4685-8F3A-8A2F01BF8021}" presName="node" presStyleLbl="node1" presStyleIdx="0" presStyleCnt="3">
        <dgm:presLayoutVars>
          <dgm:bulletEnabled val="1"/>
        </dgm:presLayoutVars>
      </dgm:prSet>
      <dgm:spPr/>
    </dgm:pt>
    <dgm:pt modelId="{8DEA4618-BC1E-4A6C-9E9C-FCFE2B8030C0}" type="pres">
      <dgm:prSet presAssocID="{0A83E976-55C4-4685-8F3A-8A2F01BF8021}" presName="invisiNode" presStyleLbl="node1" presStyleIdx="0" presStyleCnt="3"/>
      <dgm:spPr/>
    </dgm:pt>
    <dgm:pt modelId="{683E00CB-867D-4C30-B2F3-5788F96CEC37}" type="pres">
      <dgm:prSet presAssocID="{0A83E976-55C4-4685-8F3A-8A2F01BF802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descr="Doctor with a patient"/>
        </a:ext>
      </dgm:extLst>
    </dgm:pt>
    <dgm:pt modelId="{4C5DDD0E-C0AC-4B6F-B122-9B366B326F25}" type="pres">
      <dgm:prSet presAssocID="{B9A1F4E2-C538-488B-A4A1-531993390A9F}" presName="sibTrans" presStyleLbl="sibTrans2D1" presStyleIdx="0" presStyleCnt="0"/>
      <dgm:spPr/>
    </dgm:pt>
    <dgm:pt modelId="{CF36813F-5AB0-4D91-B71C-9C3AD0A5691C}" type="pres">
      <dgm:prSet presAssocID="{28606417-4AF2-4961-ADDC-807566EBE47F}" presName="compNode" presStyleCnt="0"/>
      <dgm:spPr/>
    </dgm:pt>
    <dgm:pt modelId="{0644CD27-BBB0-4FA9-8CD1-B2778A2DC9F0}" type="pres">
      <dgm:prSet presAssocID="{28606417-4AF2-4961-ADDC-807566EBE47F}" presName="node" presStyleLbl="node1" presStyleIdx="1" presStyleCnt="3">
        <dgm:presLayoutVars>
          <dgm:bulletEnabled val="1"/>
        </dgm:presLayoutVars>
      </dgm:prSet>
      <dgm:spPr/>
    </dgm:pt>
    <dgm:pt modelId="{A441AB44-6BC6-4686-AD65-1138815D220A}" type="pres">
      <dgm:prSet presAssocID="{28606417-4AF2-4961-ADDC-807566EBE47F}" presName="invisiNode" presStyleLbl="node1" presStyleIdx="1" presStyleCnt="3"/>
      <dgm:spPr/>
    </dgm:pt>
    <dgm:pt modelId="{36FB65CD-AA1A-4D19-8FE4-C4B052C52D67}" type="pres">
      <dgm:prSet presAssocID="{28606417-4AF2-4961-ADDC-807566EBE47F}"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991A04FB-336D-4D65-AB11-07B8B33CBBB3}" type="pres">
      <dgm:prSet presAssocID="{9C154E61-99A9-4784-9C6D-9579A8105CCD}" presName="sibTrans" presStyleLbl="sibTrans2D1" presStyleIdx="0" presStyleCnt="0"/>
      <dgm:spPr/>
    </dgm:pt>
    <dgm:pt modelId="{690089EE-5ECC-4194-B987-41485F43F2D0}" type="pres">
      <dgm:prSet presAssocID="{99544007-1166-4217-8089-2E75A80E3DE8}" presName="compNode" presStyleCnt="0"/>
      <dgm:spPr/>
    </dgm:pt>
    <dgm:pt modelId="{233673ED-05CC-4128-88C3-FAAA9F439242}" type="pres">
      <dgm:prSet presAssocID="{99544007-1166-4217-8089-2E75A80E3DE8}" presName="node" presStyleLbl="node1" presStyleIdx="2" presStyleCnt="3">
        <dgm:presLayoutVars>
          <dgm:bulletEnabled val="1"/>
        </dgm:presLayoutVars>
      </dgm:prSet>
      <dgm:spPr/>
    </dgm:pt>
    <dgm:pt modelId="{77659943-E242-4977-8670-B638D2B52739}" type="pres">
      <dgm:prSet presAssocID="{99544007-1166-4217-8089-2E75A80E3DE8}" presName="invisiNode" presStyleLbl="node1" presStyleIdx="2" presStyleCnt="3"/>
      <dgm:spPr/>
    </dgm:pt>
    <dgm:pt modelId="{17825FF4-765E-461E-BF06-D2D19B92C36B}" type="pres">
      <dgm:prSet presAssocID="{99544007-1166-4217-8089-2E75A80E3DE8}"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Lst>
  <dgm:cxnLst>
    <dgm:cxn modelId="{C2EDD804-B9C2-48A9-A6DC-0D2DD7379DC7}" srcId="{320BCE2E-0619-49CE-8C2C-88E7363DC4C1}" destId="{0A83E976-55C4-4685-8F3A-8A2F01BF8021}" srcOrd="0" destOrd="0" parTransId="{4A76B967-F9C9-4F20-BED7-F16200B08155}" sibTransId="{B9A1F4E2-C538-488B-A4A1-531993390A9F}"/>
    <dgm:cxn modelId="{7E6FDF06-A2C7-47DE-B705-08185D050A6E}" type="presOf" srcId="{41EF5C58-E8EC-4D81-8D9E-FDBB716E0ED5}" destId="{86CCD4C4-D82C-4157-939A-F30B48E7FA72}" srcOrd="0" destOrd="1" presId="urn:microsoft.com/office/officeart/2005/8/layout/pList2"/>
    <dgm:cxn modelId="{98937B08-465F-462C-9F53-54BC7CA9B048}" srcId="{320BCE2E-0619-49CE-8C2C-88E7363DC4C1}" destId="{99544007-1166-4217-8089-2E75A80E3DE8}" srcOrd="2" destOrd="0" parTransId="{DE82CD35-4E8E-4A76-BE81-C8C7A180F956}" sibTransId="{B5CDF213-7871-47F6-91CD-76A177EDF4A7}"/>
    <dgm:cxn modelId="{130C700D-661A-4FF5-9A59-619B9360AF9F}" srcId="{99544007-1166-4217-8089-2E75A80E3DE8}" destId="{545FA90F-2423-4A31-A571-0E8D15AC27EB}" srcOrd="0" destOrd="0" parTransId="{B5429CA6-4DEB-434F-B9E7-0B60C0341287}" sibTransId="{36BA4CE3-B85D-4E88-8FDD-A09CB808815A}"/>
    <dgm:cxn modelId="{755C3820-1B89-44F4-AF1F-5AC4154B83DE}" srcId="{0A83E976-55C4-4685-8F3A-8A2F01BF8021}" destId="{41EF5C58-E8EC-4D81-8D9E-FDBB716E0ED5}" srcOrd="0" destOrd="0" parTransId="{FCC0F152-024D-4998-BFC9-8124440FB75F}" sibTransId="{F0C4E2B2-90F6-4174-AB5C-45B18A826520}"/>
    <dgm:cxn modelId="{FB1C242D-AEE2-4502-9FA0-B96CE37C50B6}" type="presOf" srcId="{9C154E61-99A9-4784-9C6D-9579A8105CCD}" destId="{991A04FB-336D-4D65-AB11-07B8B33CBBB3}" srcOrd="0" destOrd="0" presId="urn:microsoft.com/office/officeart/2005/8/layout/pList2"/>
    <dgm:cxn modelId="{B949905C-3B40-4458-96D6-068697B1ECFC}" type="presOf" srcId="{0A83E976-55C4-4685-8F3A-8A2F01BF8021}" destId="{86CCD4C4-D82C-4157-939A-F30B48E7FA72}" srcOrd="0" destOrd="0" presId="urn:microsoft.com/office/officeart/2005/8/layout/pList2"/>
    <dgm:cxn modelId="{106DDE66-1BF2-438D-AA44-84D6AF04A919}" srcId="{28606417-4AF2-4961-ADDC-807566EBE47F}" destId="{4336809A-4FAE-411A-B2D1-D3DEA443DAB8}" srcOrd="0" destOrd="0" parTransId="{C2B46EC4-E1B6-475A-8B3E-FF58F241158D}" sibTransId="{C71DF875-98A8-4A08-AF04-F6D5FE2BD552}"/>
    <dgm:cxn modelId="{2A50F96D-C6FC-462C-A823-3CFDA3652FC4}" type="presOf" srcId="{99544007-1166-4217-8089-2E75A80E3DE8}" destId="{233673ED-05CC-4128-88C3-FAAA9F439242}" srcOrd="0" destOrd="0" presId="urn:microsoft.com/office/officeart/2005/8/layout/pList2"/>
    <dgm:cxn modelId="{D603E45A-5D5B-44F5-A4D4-9397CDB6CCC1}" type="presOf" srcId="{B9A1F4E2-C538-488B-A4A1-531993390A9F}" destId="{4C5DDD0E-C0AC-4B6F-B122-9B366B326F25}" srcOrd="0" destOrd="0" presId="urn:microsoft.com/office/officeart/2005/8/layout/pList2"/>
    <dgm:cxn modelId="{7FFC34B8-0C65-42D6-9310-5C8EEB1CA876}" type="presOf" srcId="{28606417-4AF2-4961-ADDC-807566EBE47F}" destId="{0644CD27-BBB0-4FA9-8CD1-B2778A2DC9F0}" srcOrd="0" destOrd="0" presId="urn:microsoft.com/office/officeart/2005/8/layout/pList2"/>
    <dgm:cxn modelId="{69D186BA-8A21-4467-ABF4-AC515F01A062}" type="presOf" srcId="{545FA90F-2423-4A31-A571-0E8D15AC27EB}" destId="{233673ED-05CC-4128-88C3-FAAA9F439242}" srcOrd="0" destOrd="1" presId="urn:microsoft.com/office/officeart/2005/8/layout/pList2"/>
    <dgm:cxn modelId="{894DECC6-88B8-4A4D-8186-2035AA43BF24}" srcId="{320BCE2E-0619-49CE-8C2C-88E7363DC4C1}" destId="{28606417-4AF2-4961-ADDC-807566EBE47F}" srcOrd="1" destOrd="0" parTransId="{DE2671BC-A59C-4769-A97D-59F65B660F79}" sibTransId="{9C154E61-99A9-4784-9C6D-9579A8105CCD}"/>
    <dgm:cxn modelId="{C3144AD8-9055-42E0-BA14-C931B81537FB}" type="presOf" srcId="{320BCE2E-0619-49CE-8C2C-88E7363DC4C1}" destId="{3C4CCF35-4F64-4BDF-981A-7F72425DD85A}" srcOrd="0" destOrd="0" presId="urn:microsoft.com/office/officeart/2005/8/layout/pList2"/>
    <dgm:cxn modelId="{09D0FCEB-7A2E-4B5A-9BD2-4D81AB37C322}" type="presOf" srcId="{AE5DCC0B-7D3D-4B58-95BE-DFA1ACC5E92F}" destId="{86CCD4C4-D82C-4157-939A-F30B48E7FA72}" srcOrd="0" destOrd="2" presId="urn:microsoft.com/office/officeart/2005/8/layout/pList2"/>
    <dgm:cxn modelId="{C2A8C2F0-7883-48A2-829A-7C42C4356B17}" srcId="{0A83E976-55C4-4685-8F3A-8A2F01BF8021}" destId="{AE5DCC0B-7D3D-4B58-95BE-DFA1ACC5E92F}" srcOrd="1" destOrd="0" parTransId="{AFFA68C7-1F31-4B46-A0B5-B36EA5E91480}" sibTransId="{2EE75444-B16D-4DBB-9463-3DC3BC5C03B2}"/>
    <dgm:cxn modelId="{3DABF0F8-F68F-4DB1-B79F-E6577D605524}" type="presOf" srcId="{4336809A-4FAE-411A-B2D1-D3DEA443DAB8}" destId="{0644CD27-BBB0-4FA9-8CD1-B2778A2DC9F0}" srcOrd="0" destOrd="1" presId="urn:microsoft.com/office/officeart/2005/8/layout/pList2"/>
    <dgm:cxn modelId="{69C5FECE-D4EE-4560-9E3B-4BC3B9F7E2F7}" type="presParOf" srcId="{3C4CCF35-4F64-4BDF-981A-7F72425DD85A}" destId="{D6992DCC-0E48-477C-BB97-3E046C6D2C38}" srcOrd="0" destOrd="0" presId="urn:microsoft.com/office/officeart/2005/8/layout/pList2"/>
    <dgm:cxn modelId="{025DE434-6452-4738-8893-81F3810E7EC4}" type="presParOf" srcId="{3C4CCF35-4F64-4BDF-981A-7F72425DD85A}" destId="{8FAEE327-7FC0-49BB-A564-69F0C5E84CB1}" srcOrd="1" destOrd="0" presId="urn:microsoft.com/office/officeart/2005/8/layout/pList2"/>
    <dgm:cxn modelId="{64B98ACC-4FCD-453B-9B6C-4D540D82F0D8}" type="presParOf" srcId="{8FAEE327-7FC0-49BB-A564-69F0C5E84CB1}" destId="{B8C3E0C8-C71A-482C-AE90-231B3AED8D89}" srcOrd="0" destOrd="0" presId="urn:microsoft.com/office/officeart/2005/8/layout/pList2"/>
    <dgm:cxn modelId="{C843077A-2D71-4DCC-AD80-6A58A668E2E0}" type="presParOf" srcId="{B8C3E0C8-C71A-482C-AE90-231B3AED8D89}" destId="{86CCD4C4-D82C-4157-939A-F30B48E7FA72}" srcOrd="0" destOrd="0" presId="urn:microsoft.com/office/officeart/2005/8/layout/pList2"/>
    <dgm:cxn modelId="{AA5FE611-970A-47F0-B232-53D517892814}" type="presParOf" srcId="{B8C3E0C8-C71A-482C-AE90-231B3AED8D89}" destId="{8DEA4618-BC1E-4A6C-9E9C-FCFE2B8030C0}" srcOrd="1" destOrd="0" presId="urn:microsoft.com/office/officeart/2005/8/layout/pList2"/>
    <dgm:cxn modelId="{9A8786F4-CC4C-436C-B477-B8394A750169}" type="presParOf" srcId="{B8C3E0C8-C71A-482C-AE90-231B3AED8D89}" destId="{683E00CB-867D-4C30-B2F3-5788F96CEC37}" srcOrd="2" destOrd="0" presId="urn:microsoft.com/office/officeart/2005/8/layout/pList2"/>
    <dgm:cxn modelId="{3AFAE4A6-D9CC-452F-A39C-F58BA5D56E0A}" type="presParOf" srcId="{8FAEE327-7FC0-49BB-A564-69F0C5E84CB1}" destId="{4C5DDD0E-C0AC-4B6F-B122-9B366B326F25}" srcOrd="1" destOrd="0" presId="urn:microsoft.com/office/officeart/2005/8/layout/pList2"/>
    <dgm:cxn modelId="{C72B1241-B228-4E56-A751-4ABC9E89C9C8}" type="presParOf" srcId="{8FAEE327-7FC0-49BB-A564-69F0C5E84CB1}" destId="{CF36813F-5AB0-4D91-B71C-9C3AD0A5691C}" srcOrd="2" destOrd="0" presId="urn:microsoft.com/office/officeart/2005/8/layout/pList2"/>
    <dgm:cxn modelId="{443D86B7-0C9F-4DDA-A1E2-9319E38B5305}" type="presParOf" srcId="{CF36813F-5AB0-4D91-B71C-9C3AD0A5691C}" destId="{0644CD27-BBB0-4FA9-8CD1-B2778A2DC9F0}" srcOrd="0" destOrd="0" presId="urn:microsoft.com/office/officeart/2005/8/layout/pList2"/>
    <dgm:cxn modelId="{48915487-FE21-46E7-B013-4FA9A9371C7E}" type="presParOf" srcId="{CF36813F-5AB0-4D91-B71C-9C3AD0A5691C}" destId="{A441AB44-6BC6-4686-AD65-1138815D220A}" srcOrd="1" destOrd="0" presId="urn:microsoft.com/office/officeart/2005/8/layout/pList2"/>
    <dgm:cxn modelId="{63349E7F-9B3C-4F7C-BB72-EB52EACAC97D}" type="presParOf" srcId="{CF36813F-5AB0-4D91-B71C-9C3AD0A5691C}" destId="{36FB65CD-AA1A-4D19-8FE4-C4B052C52D67}" srcOrd="2" destOrd="0" presId="urn:microsoft.com/office/officeart/2005/8/layout/pList2"/>
    <dgm:cxn modelId="{3514598C-525F-4738-B46F-95FA0EB1BA93}" type="presParOf" srcId="{8FAEE327-7FC0-49BB-A564-69F0C5E84CB1}" destId="{991A04FB-336D-4D65-AB11-07B8B33CBBB3}" srcOrd="3" destOrd="0" presId="urn:microsoft.com/office/officeart/2005/8/layout/pList2"/>
    <dgm:cxn modelId="{00ECA597-412D-4DB6-9964-6E7CF9DA9807}" type="presParOf" srcId="{8FAEE327-7FC0-49BB-A564-69F0C5E84CB1}" destId="{690089EE-5ECC-4194-B987-41485F43F2D0}" srcOrd="4" destOrd="0" presId="urn:microsoft.com/office/officeart/2005/8/layout/pList2"/>
    <dgm:cxn modelId="{9386361A-F9CC-45A9-BF74-F323EC3AF76A}" type="presParOf" srcId="{690089EE-5ECC-4194-B987-41485F43F2D0}" destId="{233673ED-05CC-4128-88C3-FAAA9F439242}" srcOrd="0" destOrd="0" presId="urn:microsoft.com/office/officeart/2005/8/layout/pList2"/>
    <dgm:cxn modelId="{28892ABF-84E0-473B-9F31-796ED796F65B}" type="presParOf" srcId="{690089EE-5ECC-4194-B987-41485F43F2D0}" destId="{77659943-E242-4977-8670-B638D2B52739}" srcOrd="1" destOrd="0" presId="urn:microsoft.com/office/officeart/2005/8/layout/pList2"/>
    <dgm:cxn modelId="{6CD11C2F-E725-4569-8309-838B14D02764}" type="presParOf" srcId="{690089EE-5ECC-4194-B987-41485F43F2D0}" destId="{17825FF4-765E-461E-BF06-D2D19B92C36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764F8-9661-4D59-889B-27E8D7D0B2CC}">
      <dsp:nvSpPr>
        <dsp:cNvPr id="0" name=""/>
        <dsp:cNvSpPr/>
      </dsp:nvSpPr>
      <dsp:spPr>
        <a:xfrm>
          <a:off x="2451" y="0"/>
          <a:ext cx="2569852" cy="47799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1">
          <a:noAutofit/>
        </a:bodyPr>
        <a:lstStyle/>
        <a:p>
          <a:pPr marL="0" lvl="0" indent="0" algn="l" defTabSz="933450">
            <a:lnSpc>
              <a:spcPct val="90000"/>
            </a:lnSpc>
            <a:spcBef>
              <a:spcPct val="0"/>
            </a:spcBef>
            <a:spcAft>
              <a:spcPct val="35000"/>
            </a:spcAft>
            <a:buNone/>
          </a:pPr>
          <a:r>
            <a:rPr lang="en-US" sz="2100" kern="1200" dirty="0"/>
            <a:t>Call or see my doctor</a:t>
          </a:r>
        </a:p>
        <a:p>
          <a:pPr marL="171450" lvl="1" indent="-171450" algn="l" defTabSz="711200">
            <a:lnSpc>
              <a:spcPct val="90000"/>
            </a:lnSpc>
            <a:spcBef>
              <a:spcPct val="0"/>
            </a:spcBef>
            <a:spcAft>
              <a:spcPct val="15000"/>
            </a:spcAft>
            <a:buChar char="•"/>
          </a:pPr>
          <a:r>
            <a:rPr lang="en-US" sz="1600" kern="1200" dirty="0"/>
            <a:t>$</a:t>
          </a:r>
        </a:p>
        <a:p>
          <a:pPr marL="171450" lvl="1" indent="-171450" algn="l" defTabSz="711200">
            <a:lnSpc>
              <a:spcPct val="90000"/>
            </a:lnSpc>
            <a:spcBef>
              <a:spcPct val="0"/>
            </a:spcBef>
            <a:spcAft>
              <a:spcPct val="15000"/>
            </a:spcAft>
            <a:buChar char="•"/>
          </a:pPr>
          <a:r>
            <a:rPr lang="en-US" sz="1600" kern="1200" dirty="0"/>
            <a:t>Medical copayment or coinsurance</a:t>
          </a:r>
        </a:p>
        <a:p>
          <a:pPr marL="171450" lvl="1" indent="-171450" algn="l" defTabSz="711200">
            <a:lnSpc>
              <a:spcPct val="90000"/>
            </a:lnSpc>
            <a:spcBef>
              <a:spcPct val="0"/>
            </a:spcBef>
            <a:spcAft>
              <a:spcPct val="15000"/>
            </a:spcAft>
            <a:buChar char="•"/>
          </a:pPr>
          <a:r>
            <a:rPr lang="en-US" sz="1600" kern="1200" dirty="0"/>
            <a:t>Access to medical files</a:t>
          </a:r>
        </a:p>
      </dsp:txBody>
      <dsp:txXfrm>
        <a:off x="2451" y="1911984"/>
        <a:ext cx="2569852" cy="1911984"/>
      </dsp:txXfrm>
    </dsp:sp>
    <dsp:sp modelId="{382C543E-F273-4EB3-9A99-C32FE89C3197}">
      <dsp:nvSpPr>
        <dsp:cNvPr id="0" name=""/>
        <dsp:cNvSpPr/>
      </dsp:nvSpPr>
      <dsp:spPr>
        <a:xfrm>
          <a:off x="491514" y="286797"/>
          <a:ext cx="1591727" cy="1591727"/>
        </a:xfrm>
        <a:prstGeom prst="ellipse">
          <a:avLst/>
        </a:prstGeom>
        <a:blipFill>
          <a:blip xmlns:r="http://schemas.openxmlformats.org/officeDocument/2006/relationships" r:embed="rId1">
            <a:alphaModFix/>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ECEFB2-2139-4416-9C73-9909B0BCEE5F}">
      <dsp:nvSpPr>
        <dsp:cNvPr id="0" name=""/>
        <dsp:cNvSpPr/>
      </dsp:nvSpPr>
      <dsp:spPr>
        <a:xfrm>
          <a:off x="2649399" y="0"/>
          <a:ext cx="2569852" cy="47799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1">
          <a:noAutofit/>
        </a:bodyPr>
        <a:lstStyle/>
        <a:p>
          <a:pPr marL="0" lvl="0" indent="0" algn="l" defTabSz="933450">
            <a:lnSpc>
              <a:spcPct val="90000"/>
            </a:lnSpc>
            <a:spcBef>
              <a:spcPct val="0"/>
            </a:spcBef>
            <a:spcAft>
              <a:spcPct val="35000"/>
            </a:spcAft>
            <a:buNone/>
          </a:pPr>
          <a:r>
            <a:rPr lang="en-US" sz="2100" kern="1200" dirty="0"/>
            <a:t>Go to convenience care clinic</a:t>
          </a:r>
        </a:p>
        <a:p>
          <a:pPr marL="171450" lvl="1" indent="-171450" algn="l" defTabSz="711200" rtl="0">
            <a:lnSpc>
              <a:spcPct val="90000"/>
            </a:lnSpc>
            <a:spcBef>
              <a:spcPct val="0"/>
            </a:spcBef>
            <a:spcAft>
              <a:spcPct val="15000"/>
            </a:spcAft>
            <a:buChar char="•"/>
          </a:pPr>
          <a:r>
            <a:rPr lang="en-US" sz="1600" kern="1200" dirty="0">
              <a:latin typeface="Franklin Gothic Medium" panose="020B0603020102020204"/>
            </a:rPr>
            <a:t>$</a:t>
          </a:r>
          <a:endParaRPr lang="en-US" sz="1600" kern="1200" dirty="0"/>
        </a:p>
        <a:p>
          <a:pPr marL="171450" lvl="1" indent="-171450" algn="l" defTabSz="711200">
            <a:lnSpc>
              <a:spcPct val="90000"/>
            </a:lnSpc>
            <a:spcBef>
              <a:spcPct val="0"/>
            </a:spcBef>
            <a:spcAft>
              <a:spcPct val="15000"/>
            </a:spcAft>
            <a:buChar char="•"/>
          </a:pPr>
          <a:r>
            <a:rPr lang="en-US" sz="1600" kern="1200" dirty="0"/>
            <a:t>Open Access and CDHP only</a:t>
          </a:r>
        </a:p>
      </dsp:txBody>
      <dsp:txXfrm>
        <a:off x="2649399" y="1911984"/>
        <a:ext cx="2569852" cy="1911984"/>
      </dsp:txXfrm>
    </dsp:sp>
    <dsp:sp modelId="{BE2B48D5-7C9C-434A-AE6D-4E8D94DA06AD}">
      <dsp:nvSpPr>
        <dsp:cNvPr id="0" name=""/>
        <dsp:cNvSpPr/>
      </dsp:nvSpPr>
      <dsp:spPr>
        <a:xfrm>
          <a:off x="3138462" y="286797"/>
          <a:ext cx="1591727" cy="159172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0FCD55-0D71-434F-BC49-04B6900E663E}">
      <dsp:nvSpPr>
        <dsp:cNvPr id="0" name=""/>
        <dsp:cNvSpPr/>
      </dsp:nvSpPr>
      <dsp:spPr>
        <a:xfrm>
          <a:off x="5296347" y="0"/>
          <a:ext cx="2569852" cy="47799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1">
          <a:noAutofit/>
        </a:bodyPr>
        <a:lstStyle/>
        <a:p>
          <a:pPr marL="0" lvl="0" indent="0" algn="l" defTabSz="933450">
            <a:lnSpc>
              <a:spcPct val="90000"/>
            </a:lnSpc>
            <a:spcBef>
              <a:spcPct val="0"/>
            </a:spcBef>
            <a:spcAft>
              <a:spcPct val="35000"/>
            </a:spcAft>
            <a:buNone/>
          </a:pPr>
          <a:r>
            <a:rPr lang="en-US" sz="2100" kern="1200" dirty="0"/>
            <a:t>Go to urgent care</a:t>
          </a:r>
        </a:p>
        <a:p>
          <a:pPr marL="171450" lvl="1" indent="-171450" algn="l" defTabSz="711200" rtl="0">
            <a:lnSpc>
              <a:spcPct val="90000"/>
            </a:lnSpc>
            <a:spcBef>
              <a:spcPct val="0"/>
            </a:spcBef>
            <a:spcAft>
              <a:spcPct val="15000"/>
            </a:spcAft>
            <a:buChar char="•"/>
          </a:pPr>
          <a:r>
            <a:rPr lang="en-US" sz="1600" kern="1200" dirty="0">
              <a:latin typeface="Franklin Gothic Medium" panose="020B0603020102020204"/>
            </a:rPr>
            <a:t>$$</a:t>
          </a:r>
          <a:endParaRPr lang="en-US" sz="1600" kern="1200" dirty="0"/>
        </a:p>
        <a:p>
          <a:pPr marL="171450" lvl="1" indent="-171450" algn="l" defTabSz="711200">
            <a:lnSpc>
              <a:spcPct val="90000"/>
            </a:lnSpc>
            <a:spcBef>
              <a:spcPct val="0"/>
            </a:spcBef>
            <a:spcAft>
              <a:spcPct val="15000"/>
            </a:spcAft>
            <a:buChar char="•"/>
          </a:pPr>
          <a:r>
            <a:rPr lang="en-US" sz="1600" kern="1200" dirty="0"/>
            <a:t>65 copayment or</a:t>
          </a:r>
        </a:p>
        <a:p>
          <a:pPr marL="171450" lvl="1" indent="-171450" algn="l" defTabSz="711200">
            <a:lnSpc>
              <a:spcPct val="90000"/>
            </a:lnSpc>
            <a:spcBef>
              <a:spcPct val="0"/>
            </a:spcBef>
            <a:spcAft>
              <a:spcPct val="15000"/>
            </a:spcAft>
            <a:buChar char="•"/>
          </a:pPr>
          <a:r>
            <a:rPr lang="en-US" sz="1600" kern="1200" dirty="0"/>
            <a:t>20 – 30% coinsurance after the deductible</a:t>
          </a:r>
        </a:p>
      </dsp:txBody>
      <dsp:txXfrm>
        <a:off x="5296347" y="1911984"/>
        <a:ext cx="2569852" cy="1911984"/>
      </dsp:txXfrm>
    </dsp:sp>
    <dsp:sp modelId="{062EF4BE-5C98-4DC9-8618-758F8AEFD455}">
      <dsp:nvSpPr>
        <dsp:cNvPr id="0" name=""/>
        <dsp:cNvSpPr/>
      </dsp:nvSpPr>
      <dsp:spPr>
        <a:xfrm>
          <a:off x="5785410" y="286797"/>
          <a:ext cx="1591727" cy="159172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5882AF-9610-4A6E-89C9-EDA01D63EA84}">
      <dsp:nvSpPr>
        <dsp:cNvPr id="0" name=""/>
        <dsp:cNvSpPr/>
      </dsp:nvSpPr>
      <dsp:spPr>
        <a:xfrm>
          <a:off x="7943295" y="0"/>
          <a:ext cx="2569852" cy="47799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1">
          <a:noAutofit/>
        </a:bodyPr>
        <a:lstStyle/>
        <a:p>
          <a:pPr marL="0" lvl="0" indent="0" algn="l" defTabSz="933450">
            <a:lnSpc>
              <a:spcPct val="90000"/>
            </a:lnSpc>
            <a:spcBef>
              <a:spcPct val="0"/>
            </a:spcBef>
            <a:spcAft>
              <a:spcPct val="35000"/>
            </a:spcAft>
            <a:buNone/>
          </a:pPr>
          <a:r>
            <a:rPr lang="en-US" sz="2100" kern="1200" dirty="0"/>
            <a:t>Go to ER or call 911</a:t>
          </a:r>
        </a:p>
        <a:p>
          <a:pPr marL="171450" lvl="1" indent="-171450" algn="l" defTabSz="711200">
            <a:lnSpc>
              <a:spcPct val="90000"/>
            </a:lnSpc>
            <a:spcBef>
              <a:spcPct val="0"/>
            </a:spcBef>
            <a:spcAft>
              <a:spcPct val="15000"/>
            </a:spcAft>
            <a:buChar char="•"/>
          </a:pPr>
          <a:r>
            <a:rPr lang="en-US" sz="1600" kern="1200" dirty="0">
              <a:latin typeface="Franklin Gothic Medium" panose="020B0603020102020204"/>
            </a:rPr>
            <a:t>$$$</a:t>
          </a:r>
          <a:endParaRPr lang="en-US" sz="1600" kern="1200" dirty="0"/>
        </a:p>
        <a:p>
          <a:pPr marL="171450" lvl="1" indent="-171450" algn="l" defTabSz="711200">
            <a:lnSpc>
              <a:spcPct val="90000"/>
            </a:lnSpc>
            <a:spcBef>
              <a:spcPct val="0"/>
            </a:spcBef>
            <a:spcAft>
              <a:spcPct val="15000"/>
            </a:spcAft>
            <a:buChar char="•"/>
          </a:pPr>
          <a:r>
            <a:rPr lang="en-US" sz="1600" kern="1200" dirty="0"/>
            <a:t>$400 copayment or</a:t>
          </a:r>
        </a:p>
        <a:p>
          <a:pPr marL="171450" lvl="1" indent="-171450" algn="l" defTabSz="711200">
            <a:lnSpc>
              <a:spcPct val="90000"/>
            </a:lnSpc>
            <a:spcBef>
              <a:spcPct val="0"/>
            </a:spcBef>
            <a:spcAft>
              <a:spcPct val="15000"/>
            </a:spcAft>
            <a:buChar char="•"/>
          </a:pPr>
          <a:r>
            <a:rPr lang="en-US" sz="1600" kern="1200" dirty="0"/>
            <a:t>20-30% coinsurance</a:t>
          </a:r>
        </a:p>
        <a:p>
          <a:pPr marL="171450" lvl="1" indent="-171450" algn="l" defTabSz="711200">
            <a:lnSpc>
              <a:spcPct val="90000"/>
            </a:lnSpc>
            <a:spcBef>
              <a:spcPct val="0"/>
            </a:spcBef>
            <a:spcAft>
              <a:spcPct val="15000"/>
            </a:spcAft>
            <a:buChar char="•"/>
          </a:pPr>
          <a:r>
            <a:rPr lang="en-US" sz="1600" kern="1200" dirty="0"/>
            <a:t>After the deductible</a:t>
          </a:r>
        </a:p>
      </dsp:txBody>
      <dsp:txXfrm>
        <a:off x="7943295" y="1911984"/>
        <a:ext cx="2569852" cy="1911984"/>
      </dsp:txXfrm>
    </dsp:sp>
    <dsp:sp modelId="{B3FED486-A152-4920-8FDC-B0F6B249DF6D}">
      <dsp:nvSpPr>
        <dsp:cNvPr id="0" name=""/>
        <dsp:cNvSpPr/>
      </dsp:nvSpPr>
      <dsp:spPr>
        <a:xfrm>
          <a:off x="8432358" y="286797"/>
          <a:ext cx="1591727" cy="159172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5E87EF-8A39-49EA-8F7C-439FE5FBD97A}">
      <dsp:nvSpPr>
        <dsp:cNvPr id="0" name=""/>
        <dsp:cNvSpPr/>
      </dsp:nvSpPr>
      <dsp:spPr>
        <a:xfrm>
          <a:off x="3541279" y="3676896"/>
          <a:ext cx="3433040" cy="886498"/>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26D97-2D4C-4856-BBD8-BD46AEB03842}">
      <dsp:nvSpPr>
        <dsp:cNvPr id="0" name=""/>
        <dsp:cNvSpPr/>
      </dsp:nvSpPr>
      <dsp:spPr>
        <a:xfrm>
          <a:off x="0" y="731527"/>
          <a:ext cx="3538871" cy="2831097"/>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4255" r="225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BCEBCC-62A6-4040-A174-83B7EA713A7E}">
      <dsp:nvSpPr>
        <dsp:cNvPr id="0" name=""/>
        <dsp:cNvSpPr/>
      </dsp:nvSpPr>
      <dsp:spPr>
        <a:xfrm>
          <a:off x="318498" y="3353661"/>
          <a:ext cx="3149595" cy="99088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Urgent Care</a:t>
          </a:r>
        </a:p>
      </dsp:txBody>
      <dsp:txXfrm>
        <a:off x="318498" y="3353661"/>
        <a:ext cx="3149595" cy="990884"/>
      </dsp:txXfrm>
    </dsp:sp>
    <dsp:sp modelId="{D426D31D-2643-4AE5-AA50-5E3FCAF912CE}">
      <dsp:nvSpPr>
        <dsp:cNvPr id="0" name=""/>
        <dsp:cNvSpPr/>
      </dsp:nvSpPr>
      <dsp:spPr>
        <a:xfrm>
          <a:off x="3892758" y="805673"/>
          <a:ext cx="3538871" cy="283109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A6F67B-7367-4BF2-90B3-9BED43B73F9E}">
      <dsp:nvSpPr>
        <dsp:cNvPr id="0" name=""/>
        <dsp:cNvSpPr/>
      </dsp:nvSpPr>
      <dsp:spPr>
        <a:xfrm>
          <a:off x="4211257" y="3353661"/>
          <a:ext cx="3149595" cy="99088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Freestanding ER</a:t>
          </a:r>
        </a:p>
      </dsp:txBody>
      <dsp:txXfrm>
        <a:off x="4211257" y="3353661"/>
        <a:ext cx="3149595" cy="990884"/>
      </dsp:txXfrm>
    </dsp:sp>
    <dsp:sp modelId="{7F859E38-4C1D-470B-B8BA-327B717407C3}">
      <dsp:nvSpPr>
        <dsp:cNvPr id="0" name=""/>
        <dsp:cNvSpPr/>
      </dsp:nvSpPr>
      <dsp:spPr>
        <a:xfrm>
          <a:off x="7785517" y="805673"/>
          <a:ext cx="3538871" cy="283109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D3F70D-5FBB-4AA5-B026-1A8BC11C63B6}">
      <dsp:nvSpPr>
        <dsp:cNvPr id="0" name=""/>
        <dsp:cNvSpPr/>
      </dsp:nvSpPr>
      <dsp:spPr>
        <a:xfrm>
          <a:off x="8104015" y="3353661"/>
          <a:ext cx="3149595" cy="99088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Emergency Room</a:t>
          </a:r>
        </a:p>
      </dsp:txBody>
      <dsp:txXfrm>
        <a:off x="8104015" y="3353661"/>
        <a:ext cx="3149595" cy="990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D1CF5-DADB-476F-B63F-7053164556B2}">
      <dsp:nvSpPr>
        <dsp:cNvPr id="0" name=""/>
        <dsp:cNvSpPr/>
      </dsp:nvSpPr>
      <dsp:spPr>
        <a:xfrm rot="16200000">
          <a:off x="-1410352" y="2515242"/>
          <a:ext cx="3728370" cy="78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0458" bIns="0" numCol="1" spcCol="1270" anchor="t" anchorCtr="0">
          <a:noAutofit/>
        </a:bodyPr>
        <a:lstStyle/>
        <a:p>
          <a:pPr marL="0" lvl="0" indent="0" algn="r" defTabSz="1422400">
            <a:lnSpc>
              <a:spcPct val="90000"/>
            </a:lnSpc>
            <a:spcBef>
              <a:spcPct val="0"/>
            </a:spcBef>
            <a:spcAft>
              <a:spcPct val="35000"/>
            </a:spcAft>
            <a:buNone/>
          </a:pPr>
          <a:r>
            <a:rPr lang="en-US" sz="3200" kern="1200" dirty="0"/>
            <a:t>Urgent Care</a:t>
          </a:r>
        </a:p>
      </dsp:txBody>
      <dsp:txXfrm>
        <a:off x="-1410352" y="2515242"/>
        <a:ext cx="3728370" cy="782882"/>
      </dsp:txXfrm>
    </dsp:sp>
    <dsp:sp modelId="{7F397FF9-2C25-4ACE-BC67-D27C598D3F5C}">
      <dsp:nvSpPr>
        <dsp:cNvPr id="0" name=""/>
        <dsp:cNvSpPr/>
      </dsp:nvSpPr>
      <dsp:spPr>
        <a:xfrm>
          <a:off x="845273" y="1042497"/>
          <a:ext cx="3899582" cy="37283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690458" rIns="248920" bIns="24892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Minor cuts, sprains, burns,</a:t>
          </a:r>
        </a:p>
        <a:p>
          <a:pPr marL="228600" lvl="1" indent="-228600" algn="l" defTabSz="1200150">
            <a:lnSpc>
              <a:spcPct val="90000"/>
            </a:lnSpc>
            <a:spcBef>
              <a:spcPct val="0"/>
            </a:spcBef>
            <a:spcAft>
              <a:spcPct val="15000"/>
            </a:spcAft>
            <a:buChar char="•"/>
          </a:pPr>
          <a:r>
            <a:rPr lang="en-US" sz="2700" kern="1200"/>
            <a:t>Rashes, fever and flu symptoms</a:t>
          </a:r>
          <a:endParaRPr lang="en-US" sz="2700" kern="1200" dirty="0"/>
        </a:p>
        <a:p>
          <a:pPr marL="228600" lvl="1" indent="-228600" algn="l" defTabSz="1200150">
            <a:lnSpc>
              <a:spcPct val="90000"/>
            </a:lnSpc>
            <a:spcBef>
              <a:spcPct val="0"/>
            </a:spcBef>
            <a:spcAft>
              <a:spcPct val="15000"/>
            </a:spcAft>
            <a:buChar char="•"/>
          </a:pPr>
          <a:r>
            <a:rPr lang="en-US" sz="2700" kern="1200" dirty="0"/>
            <a:t>Headaches</a:t>
          </a:r>
        </a:p>
        <a:p>
          <a:pPr marL="228600" lvl="1" indent="-228600" algn="l" defTabSz="1200150">
            <a:lnSpc>
              <a:spcPct val="90000"/>
            </a:lnSpc>
            <a:spcBef>
              <a:spcPct val="0"/>
            </a:spcBef>
            <a:spcAft>
              <a:spcPct val="15000"/>
            </a:spcAft>
            <a:buChar char="•"/>
          </a:pPr>
          <a:r>
            <a:rPr lang="en-US" sz="2700" kern="1200"/>
            <a:t>Chronic low back pain</a:t>
          </a:r>
          <a:endParaRPr lang="en-US" sz="2700" kern="1200" dirty="0"/>
        </a:p>
      </dsp:txBody>
      <dsp:txXfrm>
        <a:off x="845273" y="1042497"/>
        <a:ext cx="3899582" cy="3728370"/>
      </dsp:txXfrm>
    </dsp:sp>
    <dsp:sp modelId="{A24DF136-4852-4A05-916A-98EC515A606C}">
      <dsp:nvSpPr>
        <dsp:cNvPr id="0" name=""/>
        <dsp:cNvSpPr/>
      </dsp:nvSpPr>
      <dsp:spPr>
        <a:xfrm>
          <a:off x="62391" y="9093"/>
          <a:ext cx="1565764" cy="15657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6F262A-11B0-4264-BAF3-D046C82208AA}">
      <dsp:nvSpPr>
        <dsp:cNvPr id="0" name=""/>
        <dsp:cNvSpPr/>
      </dsp:nvSpPr>
      <dsp:spPr>
        <a:xfrm rot="16200000">
          <a:off x="4297999" y="2515242"/>
          <a:ext cx="3728370" cy="78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0458" bIns="0" numCol="1" spcCol="1270" anchor="t" anchorCtr="0">
          <a:noAutofit/>
        </a:bodyPr>
        <a:lstStyle/>
        <a:p>
          <a:pPr marL="0" lvl="0" indent="0" algn="r" defTabSz="1422400">
            <a:lnSpc>
              <a:spcPct val="90000"/>
            </a:lnSpc>
            <a:spcBef>
              <a:spcPct val="0"/>
            </a:spcBef>
            <a:spcAft>
              <a:spcPct val="35000"/>
            </a:spcAft>
            <a:buNone/>
          </a:pPr>
          <a:r>
            <a:rPr lang="en-US" sz="3200" kern="1200" dirty="0"/>
            <a:t>Emergency Room</a:t>
          </a:r>
        </a:p>
      </dsp:txBody>
      <dsp:txXfrm>
        <a:off x="4297999" y="2515242"/>
        <a:ext cx="3728370" cy="782882"/>
      </dsp:txXfrm>
    </dsp:sp>
    <dsp:sp modelId="{C4337CE6-9ED2-466B-A965-0403652665DA}">
      <dsp:nvSpPr>
        <dsp:cNvPr id="0" name=""/>
        <dsp:cNvSpPr/>
      </dsp:nvSpPr>
      <dsp:spPr>
        <a:xfrm>
          <a:off x="6553625" y="1042497"/>
          <a:ext cx="3899582" cy="37283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690458" rIns="248920" bIns="248920" numCol="1" spcCol="1270" anchor="t" anchorCtr="0">
          <a:noAutofit/>
        </a:bodyPr>
        <a:lstStyle/>
        <a:p>
          <a:pPr marL="228600" lvl="1" indent="-228600" algn="l" defTabSz="1200150">
            <a:lnSpc>
              <a:spcPct val="90000"/>
            </a:lnSpc>
            <a:spcBef>
              <a:spcPct val="0"/>
            </a:spcBef>
            <a:spcAft>
              <a:spcPct val="15000"/>
            </a:spcAft>
            <a:buChar char="•"/>
          </a:pPr>
          <a:r>
            <a:rPr lang="en-US" sz="2700" kern="1200"/>
            <a:t>Uncontrolled bleeding</a:t>
          </a:r>
          <a:endParaRPr lang="en-US" sz="2700" kern="1200" dirty="0"/>
        </a:p>
        <a:p>
          <a:pPr marL="228600" lvl="1" indent="-228600" algn="l" defTabSz="1200150">
            <a:lnSpc>
              <a:spcPct val="90000"/>
            </a:lnSpc>
            <a:spcBef>
              <a:spcPct val="0"/>
            </a:spcBef>
            <a:spcAft>
              <a:spcPct val="15000"/>
            </a:spcAft>
            <a:buChar char="•"/>
          </a:pPr>
          <a:r>
            <a:rPr lang="en-US" sz="2700" kern="1200"/>
            <a:t>Seizure or loss of consciousness</a:t>
          </a:r>
          <a:endParaRPr lang="en-US" sz="2700" kern="1200" dirty="0"/>
        </a:p>
        <a:p>
          <a:pPr marL="228600" lvl="1" indent="-228600" algn="l" defTabSz="1200150">
            <a:lnSpc>
              <a:spcPct val="90000"/>
            </a:lnSpc>
            <a:spcBef>
              <a:spcPct val="0"/>
            </a:spcBef>
            <a:spcAft>
              <a:spcPct val="15000"/>
            </a:spcAft>
            <a:buChar char="•"/>
          </a:pPr>
          <a:r>
            <a:rPr lang="en-US" sz="2700" kern="1200"/>
            <a:t>Shortness of breath</a:t>
          </a:r>
          <a:endParaRPr lang="en-US" sz="2700" kern="1200" dirty="0"/>
        </a:p>
        <a:p>
          <a:pPr marL="228600" lvl="1" indent="-228600" algn="l" defTabSz="1200150">
            <a:lnSpc>
              <a:spcPct val="90000"/>
            </a:lnSpc>
            <a:spcBef>
              <a:spcPct val="0"/>
            </a:spcBef>
            <a:spcAft>
              <a:spcPct val="15000"/>
            </a:spcAft>
            <a:buChar char="•"/>
          </a:pPr>
          <a:r>
            <a:rPr lang="en-US" sz="2700" kern="1200"/>
            <a:t>Chest pain</a:t>
          </a:r>
          <a:endParaRPr lang="en-US" sz="2700" kern="1200" dirty="0"/>
        </a:p>
        <a:p>
          <a:pPr marL="228600" lvl="1" indent="-228600" algn="l" defTabSz="1200150">
            <a:lnSpc>
              <a:spcPct val="90000"/>
            </a:lnSpc>
            <a:spcBef>
              <a:spcPct val="0"/>
            </a:spcBef>
            <a:spcAft>
              <a:spcPct val="15000"/>
            </a:spcAft>
            <a:buChar char="•"/>
          </a:pPr>
          <a:r>
            <a:rPr lang="en-US" sz="2700" kern="1200"/>
            <a:t>Head injury/major trauma</a:t>
          </a:r>
          <a:endParaRPr lang="en-US" sz="2700" kern="1200" dirty="0"/>
        </a:p>
      </dsp:txBody>
      <dsp:txXfrm>
        <a:off x="6553625" y="1042497"/>
        <a:ext cx="3899582" cy="3728370"/>
      </dsp:txXfrm>
    </dsp:sp>
    <dsp:sp modelId="{6700B1EF-3782-458B-A24E-3FA5CD714A35}">
      <dsp:nvSpPr>
        <dsp:cNvPr id="0" name=""/>
        <dsp:cNvSpPr/>
      </dsp:nvSpPr>
      <dsp:spPr>
        <a:xfrm>
          <a:off x="5770743" y="9093"/>
          <a:ext cx="1565764" cy="15657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92DCC-0E48-477C-BB97-3E046C6D2C38}">
      <dsp:nvSpPr>
        <dsp:cNvPr id="0" name=""/>
        <dsp:cNvSpPr/>
      </dsp:nvSpPr>
      <dsp:spPr>
        <a:xfrm>
          <a:off x="0" y="0"/>
          <a:ext cx="11324389" cy="2317598"/>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3E00CB-867D-4C30-B2F3-5788F96CEC37}">
      <dsp:nvSpPr>
        <dsp:cNvPr id="0" name=""/>
        <dsp:cNvSpPr/>
      </dsp:nvSpPr>
      <dsp:spPr>
        <a:xfrm>
          <a:off x="339731" y="309013"/>
          <a:ext cx="3326539" cy="169957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CCD4C4-D82C-4157-939A-F30B48E7FA72}">
      <dsp:nvSpPr>
        <dsp:cNvPr id="0" name=""/>
        <dsp:cNvSpPr/>
      </dsp:nvSpPr>
      <dsp:spPr>
        <a:xfrm rot="10800000">
          <a:off x="339731" y="2317598"/>
          <a:ext cx="3326539" cy="2832620"/>
        </a:xfrm>
        <a:prstGeom prst="round2SameRect">
          <a:avLst>
            <a:gd name="adj1" fmla="val 10500"/>
            <a:gd name="adj2" fmla="val 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t" anchorCtr="0">
          <a:noAutofit/>
        </a:bodyPr>
        <a:lstStyle/>
        <a:p>
          <a:pPr marL="0" lvl="0" indent="0" algn="l" defTabSz="1422400" rtl="0">
            <a:lnSpc>
              <a:spcPct val="90000"/>
            </a:lnSpc>
            <a:spcBef>
              <a:spcPct val="0"/>
            </a:spcBef>
            <a:spcAft>
              <a:spcPct val="35000"/>
            </a:spcAft>
            <a:buNone/>
          </a:pPr>
          <a:r>
            <a:rPr lang="en-US" sz="3200" kern="1200" dirty="0">
              <a:latin typeface="Franklin Gothic Medium" panose="020B0603020102020204"/>
            </a:rPr>
            <a:t>Primary Care </a:t>
          </a:r>
          <a:r>
            <a:rPr lang="en-US" sz="3200" b="0" i="0" u="none" strike="noStrike" kern="1200" cap="none" baseline="0" noProof="0" dirty="0">
              <a:latin typeface="Franklin Gothic Medium"/>
            </a:rPr>
            <a:t>Physician</a:t>
          </a:r>
          <a:endParaRPr lang="en-US" sz="3200" kern="1200" dirty="0"/>
        </a:p>
        <a:p>
          <a:pPr marL="228600" lvl="1" indent="-228600" algn="l" defTabSz="1111250">
            <a:lnSpc>
              <a:spcPct val="90000"/>
            </a:lnSpc>
            <a:spcBef>
              <a:spcPct val="0"/>
            </a:spcBef>
            <a:spcAft>
              <a:spcPct val="15000"/>
            </a:spcAft>
            <a:buChar char="•"/>
          </a:pPr>
          <a:r>
            <a:rPr lang="en-US" sz="2500" b="0" kern="1200" dirty="0">
              <a:latin typeface="Arial"/>
              <a:cs typeface="Arial"/>
            </a:rPr>
            <a:t>Lowest cost</a:t>
          </a:r>
          <a:endParaRPr lang="en-US" sz="2500" kern="1200" dirty="0">
            <a:latin typeface="Arial"/>
            <a:cs typeface="Arial"/>
          </a:endParaRPr>
        </a:p>
        <a:p>
          <a:pPr marL="228600" lvl="1" indent="-228600" algn="l" defTabSz="1111250" rtl="0">
            <a:lnSpc>
              <a:spcPct val="90000"/>
            </a:lnSpc>
            <a:spcBef>
              <a:spcPct val="0"/>
            </a:spcBef>
            <a:spcAft>
              <a:spcPct val="15000"/>
            </a:spcAft>
            <a:buChar char="•"/>
          </a:pPr>
          <a:r>
            <a:rPr lang="en-US" sz="2500" b="0" kern="1200" dirty="0">
              <a:latin typeface="Arial"/>
              <a:cs typeface="Arial"/>
            </a:rPr>
            <a:t>Medical</a:t>
          </a:r>
          <a:r>
            <a:rPr lang="en-US" sz="2500" b="0" kern="1200" baseline="0" dirty="0">
              <a:latin typeface="Arial"/>
              <a:cs typeface="Arial"/>
            </a:rPr>
            <a:t> </a:t>
          </a:r>
          <a:r>
            <a:rPr lang="en-US" sz="2500" b="0" kern="1200" dirty="0">
              <a:latin typeface="Arial"/>
              <a:cs typeface="Arial"/>
            </a:rPr>
            <a:t>copay or coinsurance </a:t>
          </a:r>
          <a:endParaRPr lang="en-US" sz="2500" b="0" kern="1200" dirty="0">
            <a:latin typeface="Franklin Gothic Medium" panose="020B0603020102020204"/>
          </a:endParaRPr>
        </a:p>
      </dsp:txBody>
      <dsp:txXfrm rot="10800000">
        <a:off x="426844" y="2317598"/>
        <a:ext cx="3152313" cy="2745507"/>
      </dsp:txXfrm>
    </dsp:sp>
    <dsp:sp modelId="{36FB65CD-AA1A-4D19-8FE4-C4B052C52D67}">
      <dsp:nvSpPr>
        <dsp:cNvPr id="0" name=""/>
        <dsp:cNvSpPr/>
      </dsp:nvSpPr>
      <dsp:spPr>
        <a:xfrm>
          <a:off x="3998924" y="309013"/>
          <a:ext cx="3326539" cy="169957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644CD27-BBB0-4FA9-8CD1-B2778A2DC9F0}">
      <dsp:nvSpPr>
        <dsp:cNvPr id="0" name=""/>
        <dsp:cNvSpPr/>
      </dsp:nvSpPr>
      <dsp:spPr>
        <a:xfrm rot="10800000">
          <a:off x="3998924" y="2317598"/>
          <a:ext cx="3326539" cy="2832620"/>
        </a:xfrm>
        <a:prstGeom prst="round2SameRect">
          <a:avLst>
            <a:gd name="adj1" fmla="val 10500"/>
            <a:gd name="adj2" fmla="val 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t" anchorCtr="0">
          <a:noAutofit/>
        </a:bodyPr>
        <a:lstStyle/>
        <a:p>
          <a:pPr marL="0" lvl="0" indent="0" algn="l" defTabSz="1422400">
            <a:lnSpc>
              <a:spcPct val="90000"/>
            </a:lnSpc>
            <a:spcBef>
              <a:spcPct val="0"/>
            </a:spcBef>
            <a:spcAft>
              <a:spcPct val="35000"/>
            </a:spcAft>
            <a:buNone/>
          </a:pPr>
          <a:r>
            <a:rPr lang="en-US" sz="3200" kern="1200" dirty="0"/>
            <a:t>Urgent Care</a:t>
          </a:r>
        </a:p>
        <a:p>
          <a:pPr marL="228600" lvl="1" indent="-228600" algn="l" defTabSz="1111250" rtl="0">
            <a:lnSpc>
              <a:spcPct val="90000"/>
            </a:lnSpc>
            <a:spcBef>
              <a:spcPct val="0"/>
            </a:spcBef>
            <a:spcAft>
              <a:spcPct val="15000"/>
            </a:spcAft>
            <a:buChar char="•"/>
          </a:pPr>
          <a:r>
            <a:rPr lang="en-US" sz="2500" b="0" kern="1200" dirty="0">
              <a:latin typeface="Arial"/>
              <a:cs typeface="Arial"/>
            </a:rPr>
            <a:t>$65 copayment </a:t>
          </a:r>
        </a:p>
        <a:p>
          <a:pPr marL="228600" lvl="1" indent="-228600" algn="l" defTabSz="1111250">
            <a:lnSpc>
              <a:spcPct val="90000"/>
            </a:lnSpc>
            <a:spcBef>
              <a:spcPct val="0"/>
            </a:spcBef>
            <a:spcAft>
              <a:spcPct val="15000"/>
            </a:spcAft>
            <a:buChar char="•"/>
          </a:pPr>
          <a:r>
            <a:rPr lang="en-US" sz="2500" b="0" kern="1200" dirty="0">
              <a:latin typeface="Arial"/>
              <a:cs typeface="Arial"/>
            </a:rPr>
            <a:t>or 20-30% coinsurance after deductible</a:t>
          </a:r>
          <a:endParaRPr lang="en-US" sz="2500" kern="1200" dirty="0">
            <a:latin typeface="Arial"/>
            <a:cs typeface="Arial"/>
          </a:endParaRPr>
        </a:p>
      </dsp:txBody>
      <dsp:txXfrm rot="10800000">
        <a:off x="4086037" y="2317598"/>
        <a:ext cx="3152313" cy="2745507"/>
      </dsp:txXfrm>
    </dsp:sp>
    <dsp:sp modelId="{17825FF4-765E-461E-BF06-D2D19B92C36B}">
      <dsp:nvSpPr>
        <dsp:cNvPr id="0" name=""/>
        <dsp:cNvSpPr/>
      </dsp:nvSpPr>
      <dsp:spPr>
        <a:xfrm>
          <a:off x="7658118" y="309013"/>
          <a:ext cx="3326539" cy="169957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33673ED-05CC-4128-88C3-FAAA9F439242}">
      <dsp:nvSpPr>
        <dsp:cNvPr id="0" name=""/>
        <dsp:cNvSpPr/>
      </dsp:nvSpPr>
      <dsp:spPr>
        <a:xfrm rot="10800000">
          <a:off x="7658118" y="2317598"/>
          <a:ext cx="3326539" cy="2832620"/>
        </a:xfrm>
        <a:prstGeom prst="round2SameRect">
          <a:avLst>
            <a:gd name="adj1" fmla="val 10500"/>
            <a:gd name="adj2" fmla="val 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t" anchorCtr="0">
          <a:noAutofit/>
        </a:bodyPr>
        <a:lstStyle/>
        <a:p>
          <a:pPr marL="0" lvl="0" indent="0" algn="l" defTabSz="1422400">
            <a:lnSpc>
              <a:spcPct val="90000"/>
            </a:lnSpc>
            <a:spcBef>
              <a:spcPct val="0"/>
            </a:spcBef>
            <a:spcAft>
              <a:spcPct val="35000"/>
            </a:spcAft>
            <a:buNone/>
          </a:pPr>
          <a:r>
            <a:rPr lang="en-US" sz="3200" kern="1200" dirty="0"/>
            <a:t>Emergency Room</a:t>
          </a:r>
        </a:p>
        <a:p>
          <a:pPr marL="228600" lvl="1" indent="-228600" algn="l" defTabSz="1111250" rtl="0">
            <a:lnSpc>
              <a:spcPct val="90000"/>
            </a:lnSpc>
            <a:spcBef>
              <a:spcPct val="0"/>
            </a:spcBef>
            <a:spcAft>
              <a:spcPct val="15000"/>
            </a:spcAft>
            <a:buChar char="•"/>
          </a:pPr>
          <a:r>
            <a:rPr lang="en-US" sz="2500" b="0" kern="1200" dirty="0">
              <a:latin typeface="Arial"/>
              <a:cs typeface="Arial"/>
            </a:rPr>
            <a:t>$400 copayment or 20-30% coinsurance after deductible </a:t>
          </a:r>
          <a:endParaRPr lang="en-US" sz="2500" kern="1200" dirty="0"/>
        </a:p>
      </dsp:txBody>
      <dsp:txXfrm rot="10800000">
        <a:off x="7745231" y="2317598"/>
        <a:ext cx="3152313" cy="2745507"/>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wrap="square" lIns="93308" tIns="46654" rIns="93308" bIns="46654"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wrap="square" lIns="93308" tIns="46654" rIns="93308" bIns="46654" numCol="1" anchor="t" anchorCtr="0" compatLnSpc="1">
            <a:prstTxWarp prst="textNoShape">
              <a:avLst/>
            </a:prstTxWarp>
          </a:bodyPr>
          <a:lstStyle>
            <a:lvl1pPr algn="r">
              <a:defRPr sz="1200">
                <a:latin typeface="Calibri" pitchFamily="-84" charset="0"/>
                <a:ea typeface="MS PGothic" pitchFamily="34" charset="-128"/>
              </a:defRPr>
            </a:lvl1pPr>
          </a:lstStyle>
          <a:p>
            <a:fld id="{370AD719-A5CC-4EAA-B319-63CA2EB82D34}" type="datetime1">
              <a:rPr lang="en-US" altLang="en-US"/>
              <a:pPr/>
              <a:t>6/23/2020</a:t>
            </a:fld>
            <a:endParaRPr lang="en-US" altLang="en-US" dirty="0"/>
          </a:p>
        </p:txBody>
      </p:sp>
      <p:sp>
        <p:nvSpPr>
          <p:cNvPr id="4" name="Footer Placeholder 3"/>
          <p:cNvSpPr>
            <a:spLocks noGrp="1"/>
          </p:cNvSpPr>
          <p:nvPr>
            <p:ph type="ftr" sz="quarter" idx="2"/>
          </p:nvPr>
        </p:nvSpPr>
        <p:spPr>
          <a:xfrm>
            <a:off x="0" y="8842031"/>
            <a:ext cx="3043343" cy="465455"/>
          </a:xfrm>
          <a:prstGeom prst="rect">
            <a:avLst/>
          </a:prstGeom>
        </p:spPr>
        <p:txBody>
          <a:bodyPr vert="horz" wrap="square" lIns="93308" tIns="46654" rIns="93308" bIns="46654"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dirty="0"/>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wrap="square" lIns="93308" tIns="46654" rIns="93308" bIns="46654" numCol="1" anchor="b" anchorCtr="0" compatLnSpc="1">
            <a:prstTxWarp prst="textNoShape">
              <a:avLst/>
            </a:prstTxWarp>
          </a:bodyPr>
          <a:lstStyle>
            <a:lvl1pPr algn="r">
              <a:defRPr sz="1200">
                <a:latin typeface="Calibri" pitchFamily="-84" charset="0"/>
                <a:ea typeface="MS PGothic" pitchFamily="34" charset="-128"/>
              </a:defRPr>
            </a:lvl1pPr>
          </a:lstStyle>
          <a:p>
            <a:fld id="{E4BB9F89-8D2A-4F13-8073-A3C588A4F3CA}" type="slidenum">
              <a:rPr lang="en-US" altLang="en-US"/>
              <a:pPr/>
              <a:t>‹#›</a:t>
            </a:fld>
            <a:endParaRPr lang="en-US" altLang="en-US" dirty="0"/>
          </a:p>
        </p:txBody>
      </p:sp>
    </p:spTree>
    <p:extLst>
      <p:ext uri="{BB962C8B-B14F-4D97-AF65-F5344CB8AC3E}">
        <p14:creationId xmlns:p14="http://schemas.microsoft.com/office/powerpoint/2010/main" val="1252354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wrap="square" lIns="93308" tIns="46654" rIns="93308" bIns="46654"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wrap="square" lIns="93308" tIns="46654" rIns="93308" bIns="46654" numCol="1" anchor="t" anchorCtr="0" compatLnSpc="1">
            <a:prstTxWarp prst="textNoShape">
              <a:avLst/>
            </a:prstTxWarp>
          </a:bodyPr>
          <a:lstStyle>
            <a:lvl1pPr algn="r">
              <a:defRPr sz="1200">
                <a:latin typeface="Calibri" pitchFamily="-84" charset="0"/>
                <a:ea typeface="MS PGothic" pitchFamily="34" charset="-128"/>
              </a:defRPr>
            </a:lvl1pPr>
          </a:lstStyle>
          <a:p>
            <a:fld id="{6E30FF4F-E39C-4EAF-A8BC-25F286F58CE1}" type="datetime1">
              <a:rPr lang="en-US" altLang="en-US"/>
              <a:pPr/>
              <a:t>6/23/2020</a:t>
            </a:fld>
            <a:endParaRPr lang="en-US" alt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wrap="square" lIns="93308" tIns="46654" rIns="93308" bIns="46654"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wrap="square" lIns="93308" tIns="46654" rIns="93308" bIns="46654"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wrap="square" lIns="93308" tIns="46654" rIns="93308" bIns="46654"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dirty="0"/>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wrap="square" lIns="93308" tIns="46654" rIns="93308" bIns="46654" numCol="1" anchor="b" anchorCtr="0" compatLnSpc="1">
            <a:prstTxWarp prst="textNoShape">
              <a:avLst/>
            </a:prstTxWarp>
          </a:bodyPr>
          <a:lstStyle>
            <a:lvl1pPr algn="r">
              <a:defRPr sz="1200">
                <a:latin typeface="Calibri" pitchFamily="-84" charset="0"/>
                <a:ea typeface="MS PGothic" pitchFamily="34" charset="-128"/>
              </a:defRPr>
            </a:lvl1pPr>
          </a:lstStyle>
          <a:p>
            <a:fld id="{DECE3B9E-6574-462E-B6D1-39C8693FFF93}" type="slidenum">
              <a:rPr lang="en-US" altLang="en-US"/>
              <a:pPr/>
              <a:t>‹#›</a:t>
            </a:fld>
            <a:endParaRPr lang="en-US" altLang="en-US" dirty="0"/>
          </a:p>
        </p:txBody>
      </p:sp>
    </p:spTree>
    <p:extLst>
      <p:ext uri="{BB962C8B-B14F-4D97-AF65-F5344CB8AC3E}">
        <p14:creationId xmlns:p14="http://schemas.microsoft.com/office/powerpoint/2010/main" val="282109666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84" charset="-128"/>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Medical_emergenc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1</a:t>
            </a:fld>
            <a:endParaRPr lang="en-US" altLang="en-US" dirty="0"/>
          </a:p>
        </p:txBody>
      </p:sp>
    </p:spTree>
    <p:extLst>
      <p:ext uri="{BB962C8B-B14F-4D97-AF65-F5344CB8AC3E}">
        <p14:creationId xmlns:p14="http://schemas.microsoft.com/office/powerpoint/2010/main" val="1292863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Not all Urgent Care facilities treat children</a:t>
            </a:r>
          </a:p>
          <a:p>
            <a:r>
              <a:rPr lang="en-US" dirty="0"/>
              <a:t>Ask if the location services children and what ages before you go</a:t>
            </a:r>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10</a:t>
            </a:fld>
            <a:endParaRPr lang="en-US" altLang="en-US" dirty="0"/>
          </a:p>
        </p:txBody>
      </p:sp>
    </p:spTree>
    <p:extLst>
      <p:ext uri="{BB962C8B-B14F-4D97-AF65-F5344CB8AC3E}">
        <p14:creationId xmlns:p14="http://schemas.microsoft.com/office/powerpoint/2010/main" val="79907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To</a:t>
            </a:r>
            <a:r>
              <a:rPr lang="en-US" baseline="0" dirty="0"/>
              <a:t> help you assess where to go for </a:t>
            </a:r>
            <a:r>
              <a:rPr lang="en-US" sz="1200" b="1" i="1" spc="30" dirty="0">
                <a:solidFill>
                  <a:srgbClr val="F68621"/>
                </a:solidFill>
                <a:latin typeface="Arial" panose="020B0604020202020204" pitchFamily="34" charset="0"/>
                <a:cs typeface="Arial" panose="020B0604020202020204" pitchFamily="34" charset="0"/>
              </a:rPr>
              <a:t>call the </a:t>
            </a:r>
            <a:r>
              <a:rPr lang="en-US" baseline="0" dirty="0" err="1"/>
              <a:t>the</a:t>
            </a:r>
            <a:r>
              <a:rPr lang="en-US" baseline="0" dirty="0"/>
              <a:t> Cigna 24 Health Information line, </a:t>
            </a:r>
            <a:r>
              <a:rPr lang="en-US" sz="1200" b="1" i="1" spc="30" dirty="0">
                <a:solidFill>
                  <a:srgbClr val="F68621"/>
                </a:solidFill>
                <a:latin typeface="Arial" panose="020B0604020202020204" pitchFamily="34" charset="0"/>
                <a:cs typeface="Arial" panose="020B0604020202020204" pitchFamily="34" charset="0"/>
              </a:rPr>
              <a:t>1-800-997-1406,</a:t>
            </a:r>
            <a:r>
              <a:rPr lang="en-US" baseline="0" dirty="0"/>
              <a:t> option 5, to speak to a nurse.</a:t>
            </a:r>
            <a:r>
              <a:rPr lang="en-US" sz="1200" b="1" i="1" spc="30" dirty="0">
                <a:solidFill>
                  <a:srgbClr val="F68621"/>
                </a:solidFill>
                <a:latin typeface="Arial" panose="020B0604020202020204" pitchFamily="34" charset="0"/>
                <a:cs typeface="Arial" panose="020B0604020202020204" pitchFamily="34" charset="0"/>
              </a:rPr>
              <a:t>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11</a:t>
            </a:fld>
            <a:endParaRPr lang="en-US" altLang="en-US" dirty="0"/>
          </a:p>
        </p:txBody>
      </p:sp>
    </p:spTree>
    <p:extLst>
      <p:ext uri="{BB962C8B-B14F-4D97-AF65-F5344CB8AC3E}">
        <p14:creationId xmlns:p14="http://schemas.microsoft.com/office/powerpoint/2010/main" val="1278279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Call 1-800-997-1406 or download the MyCigna</a:t>
            </a:r>
            <a:r>
              <a:rPr lang="en-US" baseline="0" dirty="0"/>
              <a:t> App on your phone for quick access to many resources and answers to many of your questions.</a:t>
            </a:r>
          </a:p>
          <a:p>
            <a:endParaRPr lang="en-US" baseline="0" dirty="0"/>
          </a:p>
          <a:p>
            <a:pPr algn="ctr" eaLnBrk="1" hangingPunct="1">
              <a:spcBef>
                <a:spcPct val="0"/>
              </a:spcBef>
              <a:buNone/>
            </a:pPr>
            <a:endParaRPr lang="en-US" altLang="en-US" sz="900"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12</a:t>
            </a:fld>
            <a:endParaRPr lang="en-US" altLang="en-US" dirty="0"/>
          </a:p>
        </p:txBody>
      </p:sp>
    </p:spTree>
    <p:extLst>
      <p:ext uri="{BB962C8B-B14F-4D97-AF65-F5344CB8AC3E}">
        <p14:creationId xmlns:p14="http://schemas.microsoft.com/office/powerpoint/2010/main" val="259295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Do you know</a:t>
            </a:r>
            <a:r>
              <a:rPr lang="en-US" baseline="0" dirty="0"/>
              <a:t> the difference between these?</a:t>
            </a:r>
          </a:p>
          <a:p>
            <a:endParaRPr lang="en-US" baseline="0" dirty="0"/>
          </a:p>
          <a:p>
            <a:r>
              <a:rPr lang="en-US" baseline="0" dirty="0"/>
              <a:t>Let’s take a closer look at each one.</a:t>
            </a:r>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13</a:t>
            </a:fld>
            <a:endParaRPr lang="en-US" altLang="en-US" dirty="0"/>
          </a:p>
        </p:txBody>
      </p:sp>
    </p:spTree>
    <p:extLst>
      <p:ext uri="{BB962C8B-B14F-4D97-AF65-F5344CB8AC3E}">
        <p14:creationId xmlns:p14="http://schemas.microsoft.com/office/powerpoint/2010/main" val="2190422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Now I would like to open the floor to your questions</a:t>
            </a:r>
            <a:r>
              <a:rPr lang="en-US" baseline="0" dirty="0"/>
              <a:t> that were not covered in the FAQ’s</a:t>
            </a:r>
          </a:p>
          <a:p>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14</a:t>
            </a:fld>
            <a:endParaRPr lang="en-US" altLang="en-US" dirty="0"/>
          </a:p>
        </p:txBody>
      </p:sp>
    </p:spTree>
    <p:extLst>
      <p:ext uri="{BB962C8B-B14F-4D97-AF65-F5344CB8AC3E}">
        <p14:creationId xmlns:p14="http://schemas.microsoft.com/office/powerpoint/2010/main" val="283434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Topics that will be covered during this module are.</a:t>
            </a:r>
          </a:p>
          <a:p>
            <a:pPr marL="171450" indent="-171450">
              <a:buFont typeface="Arial" panose="020B0604020202020204" pitchFamily="34" charset="0"/>
              <a:buChar char="•"/>
            </a:pPr>
            <a:r>
              <a:rPr lang="en-US" dirty="0"/>
              <a:t>Knowing what your choices are</a:t>
            </a:r>
          </a:p>
          <a:p>
            <a:pPr marL="171450" indent="-171450">
              <a:buFont typeface="Arial" panose="020B0604020202020204" pitchFamily="34" charset="0"/>
              <a:buChar char="•"/>
            </a:pPr>
            <a:r>
              <a:rPr lang="en-US" dirty="0"/>
              <a:t>How to make the best decisions for you and your family</a:t>
            </a:r>
          </a:p>
          <a:p>
            <a:pPr marL="171450" indent="-171450">
              <a:buFont typeface="Arial" panose="020B0604020202020204" pitchFamily="34" charset="0"/>
              <a:buChar char="•"/>
            </a:pPr>
            <a:r>
              <a:rPr lang="en-US" dirty="0"/>
              <a:t>How your decisions effect your pocket</a:t>
            </a:r>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2</a:t>
            </a:fld>
            <a:endParaRPr lang="en-US" altLang="en-US" dirty="0"/>
          </a:p>
        </p:txBody>
      </p:sp>
    </p:spTree>
    <p:extLst>
      <p:ext uri="{BB962C8B-B14F-4D97-AF65-F5344CB8AC3E}">
        <p14:creationId xmlns:p14="http://schemas.microsoft.com/office/powerpoint/2010/main" val="153079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your choices can save you and your</a:t>
            </a:r>
            <a:r>
              <a:rPr lang="en-US" baseline="0" dirty="0"/>
              <a:t> family a lot of money.</a:t>
            </a:r>
          </a:p>
          <a:p>
            <a:endParaRPr lang="en-US" baseline="0" dirty="0"/>
          </a:p>
          <a:p>
            <a:r>
              <a:rPr lang="en-US" baseline="0" dirty="0"/>
              <a:t>Your Primary Care provider visit is the easiest on your pocket and they actually know more about you since they have your medical files.</a:t>
            </a:r>
          </a:p>
          <a:p>
            <a:endParaRPr lang="en-US" baseline="0" dirty="0"/>
          </a:p>
          <a:p>
            <a:r>
              <a:rPr lang="en-US" baseline="0" dirty="0"/>
              <a:t>Add information on Convenience Care Facility</a:t>
            </a:r>
          </a:p>
          <a:p>
            <a:endParaRPr lang="en-US" baseline="0" dirty="0"/>
          </a:p>
          <a:p>
            <a:r>
              <a:rPr lang="en-US" baseline="0" dirty="0"/>
              <a:t>Urgent care is the next one</a:t>
            </a:r>
          </a:p>
          <a:p>
            <a:endParaRPr lang="en-US" baseline="0" dirty="0"/>
          </a:p>
          <a:p>
            <a:r>
              <a:rPr lang="en-US" baseline="0" dirty="0"/>
              <a:t>Leaving the emergency room option the most costly, even more reason you should only use for true emergencies.</a:t>
            </a:r>
          </a:p>
          <a:p>
            <a:endParaRPr lang="en-US" dirty="0"/>
          </a:p>
        </p:txBody>
      </p:sp>
      <p:sp>
        <p:nvSpPr>
          <p:cNvPr id="4" name="Slide Number Placeholder 3"/>
          <p:cNvSpPr>
            <a:spLocks noGrp="1"/>
          </p:cNvSpPr>
          <p:nvPr>
            <p:ph type="sldNum" sz="quarter" idx="5"/>
          </p:nvPr>
        </p:nvSpPr>
        <p:spPr/>
        <p:txBody>
          <a:bodyPr/>
          <a:lstStyle/>
          <a:p>
            <a:fld id="{DECE3B9E-6574-462E-B6D1-39C8693FFF93}" type="slidenum">
              <a:rPr lang="en-US" altLang="en-US" smtClean="0"/>
              <a:pPr/>
              <a:t>3</a:t>
            </a:fld>
            <a:endParaRPr lang="en-US" altLang="en-US" dirty="0"/>
          </a:p>
        </p:txBody>
      </p:sp>
    </p:spTree>
    <p:extLst>
      <p:ext uri="{BB962C8B-B14F-4D97-AF65-F5344CB8AC3E}">
        <p14:creationId xmlns:p14="http://schemas.microsoft.com/office/powerpoint/2010/main" val="156575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I</a:t>
            </a:r>
            <a:r>
              <a:rPr lang="en-US" baseline="0" dirty="0"/>
              <a:t> would like to share with you a scenario:  </a:t>
            </a:r>
            <a:r>
              <a:rPr lang="en-US" dirty="0"/>
              <a:t>It is </a:t>
            </a:r>
            <a:r>
              <a:rPr lang="en-US" baseline="0" dirty="0"/>
              <a:t>Thursday at 7pm and you slipped and cut your hand.  You got the bleeding under control, but you think you may need stitches, so you head out to find </a:t>
            </a:r>
            <a:r>
              <a:rPr lang="en-US" baseline="0" dirty="0" err="1"/>
              <a:t>na</a:t>
            </a:r>
            <a:r>
              <a:rPr lang="en-US" baseline="0" dirty="0"/>
              <a:t> Urgent care facility.  You are driving and you spot this location. Would pull in to be seen here?</a:t>
            </a:r>
            <a:endParaRPr lang="en-US" dirty="0"/>
          </a:p>
          <a:p>
            <a:endParaRPr lang="en-US" dirty="0"/>
          </a:p>
          <a:p>
            <a:r>
              <a:rPr lang="en-US" dirty="0"/>
              <a:t>In this case</a:t>
            </a:r>
            <a:r>
              <a:rPr lang="en-US" baseline="0" dirty="0"/>
              <a:t> this location is both a Freestanding Emergency Room 24/7 and Urgent Care only during Urgent Care hours.</a:t>
            </a:r>
          </a:p>
          <a:p>
            <a:endParaRPr lang="en-US" baseline="0" dirty="0"/>
          </a:p>
          <a:p>
            <a:r>
              <a:rPr lang="en-US" baseline="0" dirty="0"/>
              <a:t>This is why it is important to know where to go. </a:t>
            </a:r>
          </a:p>
          <a:p>
            <a:pPr marL="0" indent="0">
              <a:buNone/>
            </a:pPr>
            <a:endParaRPr lang="en-US" baseline="0" dirty="0"/>
          </a:p>
          <a:p>
            <a:pPr marL="0" indent="0">
              <a:buNone/>
            </a:pPr>
            <a:r>
              <a:rPr lang="en-US" baseline="0" dirty="0"/>
              <a:t>You will have to be very responsible and ask the right question up front: </a:t>
            </a:r>
          </a:p>
          <a:p>
            <a:pPr marL="228600" indent="-228600">
              <a:buAutoNum type="arabicPeriod" startAt="2"/>
            </a:pPr>
            <a:endParaRPr lang="en-US" baseline="0" dirty="0"/>
          </a:p>
          <a:p>
            <a:pPr defTabSz="457886">
              <a:defRPr/>
            </a:pPr>
            <a:r>
              <a:rPr lang="en-US" baseline="0" dirty="0"/>
              <a:t>“Is this an Urgent Care facility?” is not the right question to ask.</a:t>
            </a:r>
          </a:p>
          <a:p>
            <a:pPr defTabSz="457886">
              <a:defRPr/>
            </a:pPr>
            <a:endParaRPr lang="en-US" baseline="0" dirty="0"/>
          </a:p>
          <a:p>
            <a:r>
              <a:rPr lang="en-US" baseline="0" dirty="0"/>
              <a:t>The correct question to ask is “will this visit be billed as an Urgent Care visit?”</a:t>
            </a:r>
          </a:p>
          <a:p>
            <a:endParaRPr lang="en-US" baseline="0"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4</a:t>
            </a:fld>
            <a:endParaRPr lang="en-US" altLang="en-US" dirty="0"/>
          </a:p>
        </p:txBody>
      </p:sp>
    </p:spTree>
    <p:extLst>
      <p:ext uri="{BB962C8B-B14F-4D97-AF65-F5344CB8AC3E}">
        <p14:creationId xmlns:p14="http://schemas.microsoft.com/office/powerpoint/2010/main" val="136435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Do you know</a:t>
            </a:r>
            <a:r>
              <a:rPr lang="en-US" baseline="0" dirty="0"/>
              <a:t> the difference between these?</a:t>
            </a:r>
          </a:p>
          <a:p>
            <a:endParaRPr lang="en-US" baseline="0" dirty="0"/>
          </a:p>
          <a:p>
            <a:r>
              <a:rPr lang="en-US" baseline="0" dirty="0"/>
              <a:t>Let’s take a closer look at each one.</a:t>
            </a:r>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5</a:t>
            </a:fld>
            <a:endParaRPr lang="en-US" altLang="en-US" dirty="0"/>
          </a:p>
        </p:txBody>
      </p:sp>
    </p:spTree>
    <p:extLst>
      <p:ext uri="{BB962C8B-B14F-4D97-AF65-F5344CB8AC3E}">
        <p14:creationId xmlns:p14="http://schemas.microsoft.com/office/powerpoint/2010/main" val="314607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a:p>
            <a:r>
              <a:rPr lang="en-US" dirty="0"/>
              <a:t>Urgent Care facilities</a:t>
            </a:r>
            <a:r>
              <a:rPr lang="en-US" baseline="0" dirty="0"/>
              <a:t> are great to go to for non life threating conditions, when you can not get into see your Primary Care provider.  </a:t>
            </a:r>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6</a:t>
            </a:fld>
            <a:endParaRPr lang="en-US" altLang="en-US" dirty="0"/>
          </a:p>
        </p:txBody>
      </p:sp>
    </p:spTree>
    <p:extLst>
      <p:ext uri="{BB962C8B-B14F-4D97-AF65-F5344CB8AC3E}">
        <p14:creationId xmlns:p14="http://schemas.microsoft.com/office/powerpoint/2010/main" val="1464524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342900" indent="-342900">
              <a:spcAft>
                <a:spcPts val="1200"/>
              </a:spcAft>
              <a:buFont typeface="Arial" panose="020B0604020202020204" pitchFamily="34" charset="0"/>
              <a:buChar char="•"/>
            </a:pPr>
            <a:endParaRPr lang="en-US" sz="1200" dirty="0"/>
          </a:p>
          <a:p>
            <a:pPr marL="342900" indent="-342900">
              <a:spcAft>
                <a:spcPts val="1200"/>
              </a:spcAft>
              <a:buFont typeface="Arial" panose="020B0604020202020204" pitchFamily="34" charset="0"/>
              <a:buChar char="•"/>
            </a:pPr>
            <a:r>
              <a:rPr lang="en-US" sz="1200" dirty="0"/>
              <a:t>Remember this important tip.  If  the sign reads Emergency Room, the fees are the same as going to a Hospital Emergency Room.   </a:t>
            </a:r>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7</a:t>
            </a:fld>
            <a:endParaRPr lang="en-US" altLang="en-US" dirty="0"/>
          </a:p>
        </p:txBody>
      </p:sp>
    </p:spTree>
    <p:extLst>
      <p:ext uri="{BB962C8B-B14F-4D97-AF65-F5344CB8AC3E}">
        <p14:creationId xmlns:p14="http://schemas.microsoft.com/office/powerpoint/2010/main" val="275299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a:p>
            <a:r>
              <a:rPr lang="en-US" dirty="0"/>
              <a:t>Emergency departments of most hospitals operate 24 hours a day, </a:t>
            </a:r>
          </a:p>
          <a:p>
            <a:r>
              <a:rPr lang="en-US" dirty="0"/>
              <a:t>Treating a spectrum of illnesses and injuries, some of which may be </a:t>
            </a:r>
            <a:r>
              <a:rPr lang="en-US" dirty="0">
                <a:hlinkClick r:id="rId3" tooltip="Medical emergency"/>
              </a:rPr>
              <a:t>life-threatening</a:t>
            </a:r>
            <a:r>
              <a:rPr lang="en-US" dirty="0"/>
              <a:t> and require immediate attention. </a:t>
            </a:r>
          </a:p>
          <a:p>
            <a:r>
              <a:rPr lang="en-US" dirty="0"/>
              <a:t>Only true emergencies are covered out of network.</a:t>
            </a:r>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8</a:t>
            </a:fld>
            <a:endParaRPr lang="en-US" altLang="en-US" dirty="0"/>
          </a:p>
        </p:txBody>
      </p:sp>
    </p:spTree>
    <p:extLst>
      <p:ext uri="{BB962C8B-B14F-4D97-AF65-F5344CB8AC3E}">
        <p14:creationId xmlns:p14="http://schemas.microsoft.com/office/powerpoint/2010/main" val="357975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Here</a:t>
            </a:r>
            <a:r>
              <a:rPr lang="en-US" baseline="0" dirty="0"/>
              <a:t> is a side by side comparison of the conditions treated at an Urgent Care facility vs the Emergency Room</a:t>
            </a:r>
            <a:endParaRPr lang="en-US" dirty="0"/>
          </a:p>
          <a:p>
            <a:endParaRPr lang="en-US" dirty="0"/>
          </a:p>
        </p:txBody>
      </p:sp>
      <p:sp>
        <p:nvSpPr>
          <p:cNvPr id="4" name="Slide Number Placeholder 3"/>
          <p:cNvSpPr>
            <a:spLocks noGrp="1"/>
          </p:cNvSpPr>
          <p:nvPr>
            <p:ph type="sldNum" sz="quarter" idx="5"/>
          </p:nvPr>
        </p:nvSpPr>
        <p:spPr/>
        <p:txBody>
          <a:bodyPr/>
          <a:lstStyle/>
          <a:p>
            <a:fld id="{DECE3B9E-6574-462E-B6D1-39C8693FFF93}" type="slidenum">
              <a:rPr lang="en-US" altLang="en-US" smtClean="0"/>
              <a:pPr/>
              <a:t>9</a:t>
            </a:fld>
            <a:endParaRPr lang="en-US" altLang="en-US" dirty="0"/>
          </a:p>
        </p:txBody>
      </p:sp>
    </p:spTree>
    <p:extLst>
      <p:ext uri="{BB962C8B-B14F-4D97-AF65-F5344CB8AC3E}">
        <p14:creationId xmlns:p14="http://schemas.microsoft.com/office/powerpoint/2010/main" val="2364836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F607-1665-43B5-B014-23FB3CD82C46}"/>
              </a:ext>
            </a:extLst>
          </p:cNvPr>
          <p:cNvSpPr>
            <a:spLocks noGrp="1"/>
          </p:cNvSpPr>
          <p:nvPr>
            <p:ph type="ctrTitle"/>
          </p:nvPr>
        </p:nvSpPr>
        <p:spPr>
          <a:xfrm>
            <a:off x="1524000" y="3754325"/>
            <a:ext cx="9144000" cy="1815353"/>
          </a:xfrm>
          <a:prstGeom prst="rect">
            <a:avLst/>
          </a:prstGeo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78839BE-C028-42FD-9CCD-0C4E6FF40E20}"/>
              </a:ext>
            </a:extLst>
          </p:cNvPr>
          <p:cNvSpPr>
            <a:spLocks noGrp="1"/>
          </p:cNvSpPr>
          <p:nvPr>
            <p:ph type="subTitle" idx="1"/>
          </p:nvPr>
        </p:nvSpPr>
        <p:spPr>
          <a:xfrm>
            <a:off x="1524000" y="5677254"/>
            <a:ext cx="9144000" cy="51098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descr="A close up of a sign&#10;&#10;Description automatically generated">
            <a:extLst>
              <a:ext uri="{FF2B5EF4-FFF2-40B4-BE49-F238E27FC236}">
                <a16:creationId xmlns:a16="http://schemas.microsoft.com/office/drawing/2014/main" id="{D824E6D4-A4E0-417C-82E5-9B6499418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799" y="389737"/>
            <a:ext cx="5876404" cy="3257008"/>
          </a:xfrm>
          <a:prstGeom prst="rect">
            <a:avLst/>
          </a:prstGeom>
        </p:spPr>
      </p:pic>
    </p:spTree>
    <p:extLst>
      <p:ext uri="{BB962C8B-B14F-4D97-AF65-F5344CB8AC3E}">
        <p14:creationId xmlns:p14="http://schemas.microsoft.com/office/powerpoint/2010/main" val="20295656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6E18A1-4432-4C2F-B87D-32BE86AA4778}"/>
              </a:ext>
            </a:extLst>
          </p:cNvPr>
          <p:cNvSpPr>
            <a:spLocks noGrp="1"/>
          </p:cNvSpPr>
          <p:nvPr>
            <p:ph type="body" idx="1"/>
          </p:nvPr>
        </p:nvSpPr>
        <p:spPr>
          <a:xfrm>
            <a:off x="839789" y="1395973"/>
            <a:ext cx="5157787" cy="766709"/>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495D47B-7778-4C35-AB6C-FA80A7AA346B}"/>
              </a:ext>
            </a:extLst>
          </p:cNvPr>
          <p:cNvSpPr>
            <a:spLocks noGrp="1"/>
          </p:cNvSpPr>
          <p:nvPr>
            <p:ph sz="half" idx="2"/>
          </p:nvPr>
        </p:nvSpPr>
        <p:spPr>
          <a:xfrm>
            <a:off x="839789" y="2162682"/>
            <a:ext cx="5157787" cy="4026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arallelogram 12">
            <a:extLst>
              <a:ext uri="{FF2B5EF4-FFF2-40B4-BE49-F238E27FC236}">
                <a16:creationId xmlns:a16="http://schemas.microsoft.com/office/drawing/2014/main" id="{4BA5581E-E325-49E6-A4A6-C9B621FFF673}"/>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4" name="Title 1">
            <a:extLst>
              <a:ext uri="{FF2B5EF4-FFF2-40B4-BE49-F238E27FC236}">
                <a16:creationId xmlns:a16="http://schemas.microsoft.com/office/drawing/2014/main" id="{7934875F-A4EB-4660-BDD5-C2F597E3A57F}"/>
              </a:ext>
            </a:extLst>
          </p:cNvPr>
          <p:cNvSpPr>
            <a:spLocks noGrp="1"/>
          </p:cNvSpPr>
          <p:nvPr>
            <p:ph type="title"/>
          </p:nvPr>
        </p:nvSpPr>
        <p:spPr>
          <a:xfrm>
            <a:off x="838202" y="365127"/>
            <a:ext cx="10515599" cy="598703"/>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
        <p:nvSpPr>
          <p:cNvPr id="15" name="Parallelogram 14">
            <a:extLst>
              <a:ext uri="{FF2B5EF4-FFF2-40B4-BE49-F238E27FC236}">
                <a16:creationId xmlns:a16="http://schemas.microsoft.com/office/drawing/2014/main" id="{657297D2-5924-48C4-B40A-F8584B9A8D1A}"/>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5">
            <a:extLst>
              <a:ext uri="{FF2B5EF4-FFF2-40B4-BE49-F238E27FC236}">
                <a16:creationId xmlns:a16="http://schemas.microsoft.com/office/drawing/2014/main" id="{121E74F4-C438-41FF-8B1D-3FF35CA5C50C}"/>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7" name="Rectangle 16">
            <a:extLst>
              <a:ext uri="{FF2B5EF4-FFF2-40B4-BE49-F238E27FC236}">
                <a16:creationId xmlns:a16="http://schemas.microsoft.com/office/drawing/2014/main" id="{913DFC5F-D557-4D86-9D2D-7C399ADE620B}"/>
              </a:ext>
            </a:extLst>
          </p:cNvPr>
          <p:cNvSpPr/>
          <p:nvPr/>
        </p:nvSpPr>
        <p:spPr>
          <a:xfrm>
            <a:off x="0" y="6492874"/>
            <a:ext cx="12192000" cy="3651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
        <p:nvSpPr>
          <p:cNvPr id="18" name="Parallelogram 17">
            <a:extLst>
              <a:ext uri="{FF2B5EF4-FFF2-40B4-BE49-F238E27FC236}">
                <a16:creationId xmlns:a16="http://schemas.microsoft.com/office/drawing/2014/main" id="{296D48C8-DCDF-4017-ADFA-5E34E2A69A3F}"/>
              </a:ext>
            </a:extLst>
          </p:cNvPr>
          <p:cNvSpPr/>
          <p:nvPr/>
        </p:nvSpPr>
        <p:spPr>
          <a:xfrm>
            <a:off x="-434545" y="889322"/>
            <a:ext cx="8442919"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Picture Placeholder 6">
            <a:extLst>
              <a:ext uri="{FF2B5EF4-FFF2-40B4-BE49-F238E27FC236}">
                <a16:creationId xmlns:a16="http://schemas.microsoft.com/office/drawing/2014/main" id="{9BB4ADB2-0BBA-45AE-BB78-C5E8270B551D}"/>
              </a:ext>
            </a:extLst>
          </p:cNvPr>
          <p:cNvSpPr>
            <a:spLocks noGrp="1"/>
          </p:cNvSpPr>
          <p:nvPr>
            <p:ph type="pic" sz="quarter" idx="14"/>
          </p:nvPr>
        </p:nvSpPr>
        <p:spPr>
          <a:xfrm>
            <a:off x="6336486" y="1412858"/>
            <a:ext cx="5180012" cy="4777667"/>
          </a:xfrm>
        </p:spPr>
        <p:txBody>
          <a:bodyPr/>
          <a:lstStyle/>
          <a:p>
            <a:r>
              <a:rPr lang="en-US"/>
              <a:t>Click icon to add picture</a:t>
            </a:r>
            <a:endParaRPr lang="en-US" dirty="0"/>
          </a:p>
        </p:txBody>
      </p:sp>
      <p:sp>
        <p:nvSpPr>
          <p:cNvPr id="19" name="Text Placeholder 2">
            <a:extLst>
              <a:ext uri="{FF2B5EF4-FFF2-40B4-BE49-F238E27FC236}">
                <a16:creationId xmlns:a16="http://schemas.microsoft.com/office/drawing/2014/main" id="{3CDD723E-7F75-47F0-9FB6-DBFCB62D3E63}"/>
              </a:ext>
            </a:extLst>
          </p:cNvPr>
          <p:cNvSpPr>
            <a:spLocks noGrp="1"/>
          </p:cNvSpPr>
          <p:nvPr>
            <p:ph type="body" idx="13"/>
          </p:nvPr>
        </p:nvSpPr>
        <p:spPr>
          <a:xfrm>
            <a:off x="838201" y="889322"/>
            <a:ext cx="6993195" cy="379435"/>
          </a:xfrm>
        </p:spPr>
        <p:txBody>
          <a:bodyPr anchor="b">
            <a:normAutofit/>
          </a:bodyPr>
          <a:lstStyle>
            <a:lvl1pPr marL="0" indent="0">
              <a:buNone/>
              <a:defRPr sz="1500" b="0" i="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261526155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3" name="Parallelogram 12">
            <a:extLst>
              <a:ext uri="{FF2B5EF4-FFF2-40B4-BE49-F238E27FC236}">
                <a16:creationId xmlns:a16="http://schemas.microsoft.com/office/drawing/2014/main" id="{4BA5581E-E325-49E6-A4A6-C9B621FFF673}"/>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4" name="Title 1">
            <a:extLst>
              <a:ext uri="{FF2B5EF4-FFF2-40B4-BE49-F238E27FC236}">
                <a16:creationId xmlns:a16="http://schemas.microsoft.com/office/drawing/2014/main" id="{7934875F-A4EB-4660-BDD5-C2F597E3A57F}"/>
              </a:ext>
            </a:extLst>
          </p:cNvPr>
          <p:cNvSpPr>
            <a:spLocks noGrp="1"/>
          </p:cNvSpPr>
          <p:nvPr>
            <p:ph type="title"/>
          </p:nvPr>
        </p:nvSpPr>
        <p:spPr>
          <a:xfrm>
            <a:off x="838202" y="365127"/>
            <a:ext cx="10515599" cy="598703"/>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
        <p:nvSpPr>
          <p:cNvPr id="15" name="Parallelogram 14">
            <a:extLst>
              <a:ext uri="{FF2B5EF4-FFF2-40B4-BE49-F238E27FC236}">
                <a16:creationId xmlns:a16="http://schemas.microsoft.com/office/drawing/2014/main" id="{657297D2-5924-48C4-B40A-F8584B9A8D1A}"/>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5">
            <a:extLst>
              <a:ext uri="{FF2B5EF4-FFF2-40B4-BE49-F238E27FC236}">
                <a16:creationId xmlns:a16="http://schemas.microsoft.com/office/drawing/2014/main" id="{121E74F4-C438-41FF-8B1D-3FF35CA5C50C}"/>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7" name="Rectangle 16">
            <a:extLst>
              <a:ext uri="{FF2B5EF4-FFF2-40B4-BE49-F238E27FC236}">
                <a16:creationId xmlns:a16="http://schemas.microsoft.com/office/drawing/2014/main" id="{913DFC5F-D557-4D86-9D2D-7C399ADE620B}"/>
              </a:ext>
            </a:extLst>
          </p:cNvPr>
          <p:cNvSpPr/>
          <p:nvPr/>
        </p:nvSpPr>
        <p:spPr>
          <a:xfrm>
            <a:off x="0" y="6492874"/>
            <a:ext cx="12192000" cy="3651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
        <p:nvSpPr>
          <p:cNvPr id="18" name="Parallelogram 17">
            <a:extLst>
              <a:ext uri="{FF2B5EF4-FFF2-40B4-BE49-F238E27FC236}">
                <a16:creationId xmlns:a16="http://schemas.microsoft.com/office/drawing/2014/main" id="{296D48C8-DCDF-4017-ADFA-5E34E2A69A3F}"/>
              </a:ext>
            </a:extLst>
          </p:cNvPr>
          <p:cNvSpPr/>
          <p:nvPr/>
        </p:nvSpPr>
        <p:spPr>
          <a:xfrm>
            <a:off x="-434545" y="889322"/>
            <a:ext cx="8442919"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 Placeholder 2">
            <a:extLst>
              <a:ext uri="{FF2B5EF4-FFF2-40B4-BE49-F238E27FC236}">
                <a16:creationId xmlns:a16="http://schemas.microsoft.com/office/drawing/2014/main" id="{3CDD723E-7F75-47F0-9FB6-DBFCB62D3E63}"/>
              </a:ext>
            </a:extLst>
          </p:cNvPr>
          <p:cNvSpPr>
            <a:spLocks noGrp="1"/>
          </p:cNvSpPr>
          <p:nvPr>
            <p:ph type="body" idx="13"/>
          </p:nvPr>
        </p:nvSpPr>
        <p:spPr>
          <a:xfrm>
            <a:off x="838201" y="889322"/>
            <a:ext cx="6993195" cy="379435"/>
          </a:xfrm>
        </p:spPr>
        <p:txBody>
          <a:bodyPr anchor="b">
            <a:normAutofit/>
          </a:bodyPr>
          <a:lstStyle>
            <a:lvl1pPr marL="0" indent="0">
              <a:buNone/>
              <a:defRPr sz="1500" b="0" i="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26589114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6E18A1-4432-4C2F-B87D-32BE86AA4778}"/>
              </a:ext>
            </a:extLst>
          </p:cNvPr>
          <p:cNvSpPr>
            <a:spLocks noGrp="1"/>
          </p:cNvSpPr>
          <p:nvPr>
            <p:ph type="body" idx="1"/>
          </p:nvPr>
        </p:nvSpPr>
        <p:spPr>
          <a:xfrm>
            <a:off x="839789" y="1395973"/>
            <a:ext cx="5157787" cy="766709"/>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495D47B-7778-4C35-AB6C-FA80A7AA346B}"/>
              </a:ext>
            </a:extLst>
          </p:cNvPr>
          <p:cNvSpPr>
            <a:spLocks noGrp="1"/>
          </p:cNvSpPr>
          <p:nvPr>
            <p:ph sz="half" idx="2"/>
          </p:nvPr>
        </p:nvSpPr>
        <p:spPr>
          <a:xfrm>
            <a:off x="839789" y="2162682"/>
            <a:ext cx="5157787" cy="4026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3157084-1863-4716-BD05-F1E1210DC8A2}"/>
              </a:ext>
            </a:extLst>
          </p:cNvPr>
          <p:cNvSpPr>
            <a:spLocks noGrp="1"/>
          </p:cNvSpPr>
          <p:nvPr>
            <p:ph type="body" sz="quarter" idx="3"/>
          </p:nvPr>
        </p:nvSpPr>
        <p:spPr>
          <a:xfrm>
            <a:off x="6172201" y="1408673"/>
            <a:ext cx="5183188" cy="754009"/>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F1FA53-038B-48CB-90AE-DD2B10486291}"/>
              </a:ext>
            </a:extLst>
          </p:cNvPr>
          <p:cNvSpPr>
            <a:spLocks noGrp="1"/>
          </p:cNvSpPr>
          <p:nvPr>
            <p:ph sz="quarter" idx="4"/>
          </p:nvPr>
        </p:nvSpPr>
        <p:spPr>
          <a:xfrm>
            <a:off x="6172201" y="2162682"/>
            <a:ext cx="5183188" cy="4026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arallelogram 12">
            <a:extLst>
              <a:ext uri="{FF2B5EF4-FFF2-40B4-BE49-F238E27FC236}">
                <a16:creationId xmlns:a16="http://schemas.microsoft.com/office/drawing/2014/main" id="{4BA5581E-E325-49E6-A4A6-C9B621FFF673}"/>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4" name="Title 1">
            <a:extLst>
              <a:ext uri="{FF2B5EF4-FFF2-40B4-BE49-F238E27FC236}">
                <a16:creationId xmlns:a16="http://schemas.microsoft.com/office/drawing/2014/main" id="{7934875F-A4EB-4660-BDD5-C2F597E3A57F}"/>
              </a:ext>
            </a:extLst>
          </p:cNvPr>
          <p:cNvSpPr>
            <a:spLocks noGrp="1"/>
          </p:cNvSpPr>
          <p:nvPr>
            <p:ph type="title"/>
          </p:nvPr>
        </p:nvSpPr>
        <p:spPr>
          <a:xfrm>
            <a:off x="838202" y="365127"/>
            <a:ext cx="10515599" cy="598703"/>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
        <p:nvSpPr>
          <p:cNvPr id="15" name="Parallelogram 14">
            <a:extLst>
              <a:ext uri="{FF2B5EF4-FFF2-40B4-BE49-F238E27FC236}">
                <a16:creationId xmlns:a16="http://schemas.microsoft.com/office/drawing/2014/main" id="{657297D2-5924-48C4-B40A-F8584B9A8D1A}"/>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5">
            <a:extLst>
              <a:ext uri="{FF2B5EF4-FFF2-40B4-BE49-F238E27FC236}">
                <a16:creationId xmlns:a16="http://schemas.microsoft.com/office/drawing/2014/main" id="{121E74F4-C438-41FF-8B1D-3FF35CA5C50C}"/>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7" name="Rectangle 16">
            <a:extLst>
              <a:ext uri="{FF2B5EF4-FFF2-40B4-BE49-F238E27FC236}">
                <a16:creationId xmlns:a16="http://schemas.microsoft.com/office/drawing/2014/main" id="{46171D14-7EAD-40E4-A59E-E2977B62F8FA}"/>
              </a:ext>
            </a:extLst>
          </p:cNvPr>
          <p:cNvSpPr/>
          <p:nvPr/>
        </p:nvSpPr>
        <p:spPr>
          <a:xfrm>
            <a:off x="0" y="6492874"/>
            <a:ext cx="12192000" cy="3651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0362937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4" name="Parallelogram 13">
            <a:extLst>
              <a:ext uri="{FF2B5EF4-FFF2-40B4-BE49-F238E27FC236}">
                <a16:creationId xmlns:a16="http://schemas.microsoft.com/office/drawing/2014/main" id="{DDE99ADE-26D8-4656-AD5F-6070E586FA20}"/>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Date Placeholder 2">
            <a:extLst>
              <a:ext uri="{FF2B5EF4-FFF2-40B4-BE49-F238E27FC236}">
                <a16:creationId xmlns:a16="http://schemas.microsoft.com/office/drawing/2014/main" id="{B4654CAC-C712-435F-A4F3-F72703ADD37A}"/>
              </a:ext>
            </a:extLst>
          </p:cNvPr>
          <p:cNvSpPr>
            <a:spLocks noGrp="1"/>
          </p:cNvSpPr>
          <p:nvPr>
            <p:ph type="dt" sz="half" idx="10"/>
          </p:nvPr>
        </p:nvSpPr>
        <p:spPr>
          <a:xfrm>
            <a:off x="838200" y="6356352"/>
            <a:ext cx="2743200" cy="365125"/>
          </a:xfrm>
          <a:prstGeom prst="rect">
            <a:avLst/>
          </a:prstGeom>
        </p:spPr>
        <p:txBody>
          <a:bodyPr/>
          <a:lstStyle/>
          <a:p>
            <a:fld id="{22168892-6BDE-4D34-B7F0-0581239D4881}" type="datetimeFigureOut">
              <a:rPr lang="en-US" smtClean="0"/>
              <a:t>6/23/2020</a:t>
            </a:fld>
            <a:endParaRPr lang="en-US"/>
          </a:p>
        </p:txBody>
      </p:sp>
      <p:sp>
        <p:nvSpPr>
          <p:cNvPr id="6" name="Parallelogram 5">
            <a:extLst>
              <a:ext uri="{FF2B5EF4-FFF2-40B4-BE49-F238E27FC236}">
                <a16:creationId xmlns:a16="http://schemas.microsoft.com/office/drawing/2014/main" id="{5812C85B-1C3D-4844-8D9A-C55A8EF84C60}"/>
              </a:ext>
            </a:extLst>
          </p:cNvPr>
          <p:cNvSpPr/>
          <p:nvPr/>
        </p:nvSpPr>
        <p:spPr>
          <a:xfrm>
            <a:off x="-2963949" y="-416859"/>
            <a:ext cx="9059949" cy="7745506"/>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 name="Parallelogram 7">
            <a:extLst>
              <a:ext uri="{FF2B5EF4-FFF2-40B4-BE49-F238E27FC236}">
                <a16:creationId xmlns:a16="http://schemas.microsoft.com/office/drawing/2014/main" id="{FD3AE2EA-A875-4328-9728-8506FBEBAC32}"/>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lide Number Placeholder 5">
            <a:extLst>
              <a:ext uri="{FF2B5EF4-FFF2-40B4-BE49-F238E27FC236}">
                <a16:creationId xmlns:a16="http://schemas.microsoft.com/office/drawing/2014/main" id="{2F81DD46-39B1-4EF1-B17E-0D77E9E02B96}"/>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5" name="Content Placeholder 3">
            <a:extLst>
              <a:ext uri="{FF2B5EF4-FFF2-40B4-BE49-F238E27FC236}">
                <a16:creationId xmlns:a16="http://schemas.microsoft.com/office/drawing/2014/main" id="{8FF22950-E681-4428-8AE8-3E60C5F13F2F}"/>
              </a:ext>
            </a:extLst>
          </p:cNvPr>
          <p:cNvSpPr>
            <a:spLocks noGrp="1"/>
          </p:cNvSpPr>
          <p:nvPr>
            <p:ph sz="half" idx="2"/>
          </p:nvPr>
        </p:nvSpPr>
        <p:spPr>
          <a:xfrm>
            <a:off x="6172200" y="1408669"/>
            <a:ext cx="5181600" cy="476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arallelogram 18">
            <a:extLst>
              <a:ext uri="{FF2B5EF4-FFF2-40B4-BE49-F238E27FC236}">
                <a16:creationId xmlns:a16="http://schemas.microsoft.com/office/drawing/2014/main" id="{F2320720-F231-4163-8DF8-E6ABF423470F}"/>
              </a:ext>
            </a:extLst>
          </p:cNvPr>
          <p:cNvSpPr/>
          <p:nvPr/>
        </p:nvSpPr>
        <p:spPr>
          <a:xfrm>
            <a:off x="-434546" y="889322"/>
            <a:ext cx="6530547"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Parallelogram 21">
            <a:extLst>
              <a:ext uri="{FF2B5EF4-FFF2-40B4-BE49-F238E27FC236}">
                <a16:creationId xmlns:a16="http://schemas.microsoft.com/office/drawing/2014/main" id="{8F2807F8-CDC0-485B-87D0-9AE4136E6638}"/>
              </a:ext>
            </a:extLst>
          </p:cNvPr>
          <p:cNvSpPr/>
          <p:nvPr/>
        </p:nvSpPr>
        <p:spPr>
          <a:xfrm>
            <a:off x="-434546" y="889322"/>
            <a:ext cx="6530547"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Parallelogram 23">
            <a:extLst>
              <a:ext uri="{FF2B5EF4-FFF2-40B4-BE49-F238E27FC236}">
                <a16:creationId xmlns:a16="http://schemas.microsoft.com/office/drawing/2014/main" id="{629CCF30-DA25-4A5D-992D-D8DA9101E1E5}"/>
              </a:ext>
            </a:extLst>
          </p:cNvPr>
          <p:cNvSpPr/>
          <p:nvPr/>
        </p:nvSpPr>
        <p:spPr>
          <a:xfrm>
            <a:off x="-434545" y="889322"/>
            <a:ext cx="8442919"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Text Placeholder 2">
            <a:extLst>
              <a:ext uri="{FF2B5EF4-FFF2-40B4-BE49-F238E27FC236}">
                <a16:creationId xmlns:a16="http://schemas.microsoft.com/office/drawing/2014/main" id="{D5E5BD4F-9DB8-4CA9-8F8E-6E7CB4BF8A3F}"/>
              </a:ext>
            </a:extLst>
          </p:cNvPr>
          <p:cNvSpPr>
            <a:spLocks noGrp="1"/>
          </p:cNvSpPr>
          <p:nvPr>
            <p:ph type="body" idx="13"/>
          </p:nvPr>
        </p:nvSpPr>
        <p:spPr>
          <a:xfrm>
            <a:off x="838200" y="889322"/>
            <a:ext cx="6993195" cy="379435"/>
          </a:xfrm>
        </p:spPr>
        <p:txBody>
          <a:bodyPr anchor="b">
            <a:normAutofit/>
          </a:bodyPr>
          <a:lstStyle>
            <a:lvl1pPr marL="0" indent="0">
              <a:buNone/>
              <a:defRPr sz="1500" b="0" i="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Title 1">
            <a:extLst>
              <a:ext uri="{FF2B5EF4-FFF2-40B4-BE49-F238E27FC236}">
                <a16:creationId xmlns:a16="http://schemas.microsoft.com/office/drawing/2014/main" id="{9ABCEB2E-AAEA-4123-BC51-1ABE66430C66}"/>
              </a:ext>
            </a:extLst>
          </p:cNvPr>
          <p:cNvSpPr>
            <a:spLocks noGrp="1"/>
          </p:cNvSpPr>
          <p:nvPr>
            <p:ph type="title"/>
          </p:nvPr>
        </p:nvSpPr>
        <p:spPr>
          <a:xfrm>
            <a:off x="349624" y="365126"/>
            <a:ext cx="10779693" cy="598702"/>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
        <p:nvSpPr>
          <p:cNvPr id="16" name="Text Placeholder 17">
            <a:extLst>
              <a:ext uri="{FF2B5EF4-FFF2-40B4-BE49-F238E27FC236}">
                <a16:creationId xmlns:a16="http://schemas.microsoft.com/office/drawing/2014/main" id="{BA6AC6EB-9AAA-49CC-AA5E-B5F56C2FE8CF}"/>
              </a:ext>
            </a:extLst>
          </p:cNvPr>
          <p:cNvSpPr>
            <a:spLocks noGrp="1"/>
          </p:cNvSpPr>
          <p:nvPr>
            <p:ph type="body" sz="half" idx="11"/>
          </p:nvPr>
        </p:nvSpPr>
        <p:spPr>
          <a:xfrm>
            <a:off x="838199" y="1952787"/>
            <a:ext cx="3888784" cy="4224177"/>
          </a:xfrm>
        </p:spPr>
        <p:txBody>
          <a:bodyPr>
            <a:normAutofit/>
          </a:bodyPr>
          <a:lstStyle>
            <a:lvl1pPr>
              <a:defRPr>
                <a:solidFill>
                  <a:schemeClr val="bg1"/>
                </a:solidFill>
              </a:defRPr>
            </a:lvl1pPr>
            <a:lvl2pPr>
              <a:defRPr sz="2100">
                <a:solidFill>
                  <a:schemeClr val="bg1"/>
                </a:solidFill>
              </a:defRPr>
            </a:lvl2pPr>
            <a:lvl3pPr>
              <a:defRPr sz="1800">
                <a:solidFill>
                  <a:schemeClr val="bg1"/>
                </a:solidFill>
              </a:defRPr>
            </a:lvl3pPr>
          </a:lstStyle>
          <a:p>
            <a:pPr marL="342900" lvl="0" indent="-342900">
              <a:lnSpc>
                <a:spcPct val="100000"/>
              </a:lnSpc>
              <a:buFont typeface="Arial" panose="020B0604020202020204" pitchFamily="34" charset="0"/>
              <a:buChar char="•"/>
            </a:pPr>
            <a:r>
              <a:rPr lang="en-US" sz="2400"/>
              <a:t>Click to edit Master text styles</a:t>
            </a:r>
          </a:p>
          <a:p>
            <a:pPr marL="342900" lvl="1" indent="-342900">
              <a:lnSpc>
                <a:spcPct val="100000"/>
              </a:lnSpc>
              <a:buFont typeface="Arial" panose="020B0604020202020204" pitchFamily="34" charset="0"/>
              <a:buChar char="•"/>
            </a:pPr>
            <a:r>
              <a:rPr lang="en-US" sz="2400"/>
              <a:t>Second level</a:t>
            </a:r>
          </a:p>
          <a:p>
            <a:pPr marL="342900" lvl="2" indent="-342900">
              <a:lnSpc>
                <a:spcPct val="100000"/>
              </a:lnSpc>
              <a:buFont typeface="Arial" panose="020B0604020202020204" pitchFamily="34" charset="0"/>
              <a:buChar char="•"/>
            </a:pPr>
            <a:r>
              <a:rPr lang="en-US" sz="2400"/>
              <a:t>Third level</a:t>
            </a:r>
          </a:p>
        </p:txBody>
      </p:sp>
    </p:spTree>
    <p:extLst>
      <p:ext uri="{BB962C8B-B14F-4D97-AF65-F5344CB8AC3E}">
        <p14:creationId xmlns:p14="http://schemas.microsoft.com/office/powerpoint/2010/main" val="236296073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14" name="Parallelogram 13">
            <a:extLst>
              <a:ext uri="{FF2B5EF4-FFF2-40B4-BE49-F238E27FC236}">
                <a16:creationId xmlns:a16="http://schemas.microsoft.com/office/drawing/2014/main" id="{DDE99ADE-26D8-4656-AD5F-6070E586FA20}"/>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Date Placeholder 2">
            <a:extLst>
              <a:ext uri="{FF2B5EF4-FFF2-40B4-BE49-F238E27FC236}">
                <a16:creationId xmlns:a16="http://schemas.microsoft.com/office/drawing/2014/main" id="{B4654CAC-C712-435F-A4F3-F72703ADD37A}"/>
              </a:ext>
            </a:extLst>
          </p:cNvPr>
          <p:cNvSpPr>
            <a:spLocks noGrp="1"/>
          </p:cNvSpPr>
          <p:nvPr>
            <p:ph type="dt" sz="half" idx="10"/>
          </p:nvPr>
        </p:nvSpPr>
        <p:spPr>
          <a:xfrm>
            <a:off x="838200" y="6356352"/>
            <a:ext cx="2743200" cy="365125"/>
          </a:xfrm>
          <a:prstGeom prst="rect">
            <a:avLst/>
          </a:prstGeom>
        </p:spPr>
        <p:txBody>
          <a:bodyPr/>
          <a:lstStyle/>
          <a:p>
            <a:fld id="{22168892-6BDE-4D34-B7F0-0581239D4881}" type="datetimeFigureOut">
              <a:rPr lang="en-US" smtClean="0"/>
              <a:t>6/23/2020</a:t>
            </a:fld>
            <a:endParaRPr lang="en-US"/>
          </a:p>
        </p:txBody>
      </p:sp>
      <p:sp>
        <p:nvSpPr>
          <p:cNvPr id="6" name="Parallelogram 5">
            <a:extLst>
              <a:ext uri="{FF2B5EF4-FFF2-40B4-BE49-F238E27FC236}">
                <a16:creationId xmlns:a16="http://schemas.microsoft.com/office/drawing/2014/main" id="{5812C85B-1C3D-4844-8D9A-C55A8EF84C60}"/>
              </a:ext>
            </a:extLst>
          </p:cNvPr>
          <p:cNvSpPr/>
          <p:nvPr/>
        </p:nvSpPr>
        <p:spPr>
          <a:xfrm>
            <a:off x="-2963949" y="-416859"/>
            <a:ext cx="9059949" cy="7745506"/>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 name="Parallelogram 7">
            <a:extLst>
              <a:ext uri="{FF2B5EF4-FFF2-40B4-BE49-F238E27FC236}">
                <a16:creationId xmlns:a16="http://schemas.microsoft.com/office/drawing/2014/main" id="{FD3AE2EA-A875-4328-9728-8506FBEBAC32}"/>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lide Number Placeholder 5">
            <a:extLst>
              <a:ext uri="{FF2B5EF4-FFF2-40B4-BE49-F238E27FC236}">
                <a16:creationId xmlns:a16="http://schemas.microsoft.com/office/drawing/2014/main" id="{2F81DD46-39B1-4EF1-B17E-0D77E9E02B96}"/>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9" name="Parallelogram 18">
            <a:extLst>
              <a:ext uri="{FF2B5EF4-FFF2-40B4-BE49-F238E27FC236}">
                <a16:creationId xmlns:a16="http://schemas.microsoft.com/office/drawing/2014/main" id="{F2320720-F231-4163-8DF8-E6ABF423470F}"/>
              </a:ext>
            </a:extLst>
          </p:cNvPr>
          <p:cNvSpPr/>
          <p:nvPr/>
        </p:nvSpPr>
        <p:spPr>
          <a:xfrm>
            <a:off x="-434546" y="889322"/>
            <a:ext cx="6530547"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Parallelogram 21">
            <a:extLst>
              <a:ext uri="{FF2B5EF4-FFF2-40B4-BE49-F238E27FC236}">
                <a16:creationId xmlns:a16="http://schemas.microsoft.com/office/drawing/2014/main" id="{8F2807F8-CDC0-485B-87D0-9AE4136E6638}"/>
              </a:ext>
            </a:extLst>
          </p:cNvPr>
          <p:cNvSpPr/>
          <p:nvPr/>
        </p:nvSpPr>
        <p:spPr>
          <a:xfrm>
            <a:off x="-434546" y="889322"/>
            <a:ext cx="6530547"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Parallelogram 23">
            <a:extLst>
              <a:ext uri="{FF2B5EF4-FFF2-40B4-BE49-F238E27FC236}">
                <a16:creationId xmlns:a16="http://schemas.microsoft.com/office/drawing/2014/main" id="{629CCF30-DA25-4A5D-992D-D8DA9101E1E5}"/>
              </a:ext>
            </a:extLst>
          </p:cNvPr>
          <p:cNvSpPr/>
          <p:nvPr/>
        </p:nvSpPr>
        <p:spPr>
          <a:xfrm>
            <a:off x="-434545" y="889322"/>
            <a:ext cx="8442919"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Text Placeholder 2">
            <a:extLst>
              <a:ext uri="{FF2B5EF4-FFF2-40B4-BE49-F238E27FC236}">
                <a16:creationId xmlns:a16="http://schemas.microsoft.com/office/drawing/2014/main" id="{D5E5BD4F-9DB8-4CA9-8F8E-6E7CB4BF8A3F}"/>
              </a:ext>
            </a:extLst>
          </p:cNvPr>
          <p:cNvSpPr>
            <a:spLocks noGrp="1"/>
          </p:cNvSpPr>
          <p:nvPr>
            <p:ph type="body" idx="13"/>
          </p:nvPr>
        </p:nvSpPr>
        <p:spPr>
          <a:xfrm>
            <a:off x="838200" y="889322"/>
            <a:ext cx="6993195" cy="379435"/>
          </a:xfrm>
        </p:spPr>
        <p:txBody>
          <a:bodyPr anchor="b">
            <a:normAutofit/>
          </a:bodyPr>
          <a:lstStyle>
            <a:lvl1pPr marL="0" indent="0">
              <a:buNone/>
              <a:defRPr sz="1500" b="0" i="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Title 1">
            <a:extLst>
              <a:ext uri="{FF2B5EF4-FFF2-40B4-BE49-F238E27FC236}">
                <a16:creationId xmlns:a16="http://schemas.microsoft.com/office/drawing/2014/main" id="{9ABCEB2E-AAEA-4123-BC51-1ABE66430C66}"/>
              </a:ext>
            </a:extLst>
          </p:cNvPr>
          <p:cNvSpPr>
            <a:spLocks noGrp="1"/>
          </p:cNvSpPr>
          <p:nvPr>
            <p:ph type="title"/>
          </p:nvPr>
        </p:nvSpPr>
        <p:spPr>
          <a:xfrm>
            <a:off x="349624" y="365126"/>
            <a:ext cx="10779693" cy="598702"/>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
        <p:nvSpPr>
          <p:cNvPr id="16" name="Text Placeholder 17">
            <a:extLst>
              <a:ext uri="{FF2B5EF4-FFF2-40B4-BE49-F238E27FC236}">
                <a16:creationId xmlns:a16="http://schemas.microsoft.com/office/drawing/2014/main" id="{BA6AC6EB-9AAA-49CC-AA5E-B5F56C2FE8CF}"/>
              </a:ext>
            </a:extLst>
          </p:cNvPr>
          <p:cNvSpPr>
            <a:spLocks noGrp="1"/>
          </p:cNvSpPr>
          <p:nvPr>
            <p:ph type="body" sz="half" idx="11"/>
          </p:nvPr>
        </p:nvSpPr>
        <p:spPr>
          <a:xfrm>
            <a:off x="838199" y="1952787"/>
            <a:ext cx="3888784" cy="4224177"/>
          </a:xfrm>
        </p:spPr>
        <p:txBody>
          <a:bodyPr>
            <a:normAutofit/>
          </a:bodyPr>
          <a:lstStyle>
            <a:lvl1pPr marL="342900" indent="-342900">
              <a:lnSpc>
                <a:spcPct val="100000"/>
              </a:lnSpc>
              <a:buFont typeface="Arial" panose="020B0604020202020204" pitchFamily="34" charset="0"/>
              <a:buChar char="•"/>
              <a:defRPr>
                <a:solidFill>
                  <a:schemeClr val="bg1"/>
                </a:solidFill>
              </a:defRPr>
            </a:lvl1pPr>
            <a:lvl2pPr marL="685800" indent="-342900">
              <a:lnSpc>
                <a:spcPct val="100000"/>
              </a:lnSpc>
              <a:buFont typeface="Arial" panose="020B0604020202020204" pitchFamily="34" charset="0"/>
              <a:buChar char="•"/>
              <a:defRPr>
                <a:solidFill>
                  <a:schemeClr val="bg1"/>
                </a:solidFill>
              </a:defRPr>
            </a:lvl2pPr>
            <a:lvl3pPr marL="1028700" indent="-342900">
              <a:lnSpc>
                <a:spcPct val="100000"/>
              </a:lnSpc>
              <a:buFont typeface="Arial" panose="020B0604020202020204" pitchFamily="34" charset="0"/>
              <a:buChar char="•"/>
              <a:defRPr>
                <a:solidFill>
                  <a:schemeClr val="bg1"/>
                </a:solidFill>
              </a:defRPr>
            </a:lvl3pPr>
          </a:lstStyle>
          <a:p>
            <a:pPr marL="342900" lvl="0" indent="-342900">
              <a:lnSpc>
                <a:spcPct val="100000"/>
              </a:lnSpc>
              <a:buFont typeface="Arial" panose="020B0604020202020204" pitchFamily="34" charset="0"/>
              <a:buChar char="•"/>
            </a:pPr>
            <a:r>
              <a:rPr lang="en-US" sz="2400"/>
              <a:t>Click to edit Master text styles</a:t>
            </a:r>
          </a:p>
          <a:p>
            <a:pPr marL="342900" lvl="1" indent="-342900">
              <a:lnSpc>
                <a:spcPct val="100000"/>
              </a:lnSpc>
              <a:buFont typeface="Arial" panose="020B0604020202020204" pitchFamily="34" charset="0"/>
              <a:buChar char="•"/>
            </a:pPr>
            <a:r>
              <a:rPr lang="en-US" sz="2400"/>
              <a:t>Second level</a:t>
            </a:r>
          </a:p>
          <a:p>
            <a:pPr marL="342900" lvl="2" indent="-342900">
              <a:lnSpc>
                <a:spcPct val="100000"/>
              </a:lnSpc>
              <a:buFont typeface="Arial" panose="020B0604020202020204" pitchFamily="34" charset="0"/>
              <a:buChar char="•"/>
            </a:pPr>
            <a:r>
              <a:rPr lang="en-US" sz="2400"/>
              <a:t>Third level</a:t>
            </a:r>
          </a:p>
        </p:txBody>
      </p:sp>
    </p:spTree>
    <p:extLst>
      <p:ext uri="{BB962C8B-B14F-4D97-AF65-F5344CB8AC3E}">
        <p14:creationId xmlns:p14="http://schemas.microsoft.com/office/powerpoint/2010/main" val="342830055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4" name="Parallelogram 13">
            <a:extLst>
              <a:ext uri="{FF2B5EF4-FFF2-40B4-BE49-F238E27FC236}">
                <a16:creationId xmlns:a16="http://schemas.microsoft.com/office/drawing/2014/main" id="{DDE99ADE-26D8-4656-AD5F-6070E586FA20}"/>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Date Placeholder 2">
            <a:extLst>
              <a:ext uri="{FF2B5EF4-FFF2-40B4-BE49-F238E27FC236}">
                <a16:creationId xmlns:a16="http://schemas.microsoft.com/office/drawing/2014/main" id="{B4654CAC-C712-435F-A4F3-F72703ADD37A}"/>
              </a:ext>
            </a:extLst>
          </p:cNvPr>
          <p:cNvSpPr>
            <a:spLocks noGrp="1"/>
          </p:cNvSpPr>
          <p:nvPr>
            <p:ph type="dt" sz="half" idx="10"/>
          </p:nvPr>
        </p:nvSpPr>
        <p:spPr>
          <a:xfrm>
            <a:off x="838200" y="6356352"/>
            <a:ext cx="2743200" cy="365125"/>
          </a:xfrm>
          <a:prstGeom prst="rect">
            <a:avLst/>
          </a:prstGeom>
        </p:spPr>
        <p:txBody>
          <a:bodyPr/>
          <a:lstStyle/>
          <a:p>
            <a:fld id="{22168892-6BDE-4D34-B7F0-0581239D4881}" type="datetimeFigureOut">
              <a:rPr lang="en-US" smtClean="0"/>
              <a:t>6/23/2020</a:t>
            </a:fld>
            <a:endParaRPr lang="en-US"/>
          </a:p>
        </p:txBody>
      </p:sp>
      <p:sp>
        <p:nvSpPr>
          <p:cNvPr id="6" name="Parallelogram 5">
            <a:extLst>
              <a:ext uri="{FF2B5EF4-FFF2-40B4-BE49-F238E27FC236}">
                <a16:creationId xmlns:a16="http://schemas.microsoft.com/office/drawing/2014/main" id="{5812C85B-1C3D-4844-8D9A-C55A8EF84C60}"/>
              </a:ext>
            </a:extLst>
          </p:cNvPr>
          <p:cNvSpPr/>
          <p:nvPr/>
        </p:nvSpPr>
        <p:spPr>
          <a:xfrm>
            <a:off x="-2963949" y="-416859"/>
            <a:ext cx="9059949" cy="7745506"/>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 name="Parallelogram 7">
            <a:extLst>
              <a:ext uri="{FF2B5EF4-FFF2-40B4-BE49-F238E27FC236}">
                <a16:creationId xmlns:a16="http://schemas.microsoft.com/office/drawing/2014/main" id="{FD3AE2EA-A875-4328-9728-8506FBEBAC32}"/>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lide Number Placeholder 5">
            <a:extLst>
              <a:ext uri="{FF2B5EF4-FFF2-40B4-BE49-F238E27FC236}">
                <a16:creationId xmlns:a16="http://schemas.microsoft.com/office/drawing/2014/main" id="{2F81DD46-39B1-4EF1-B17E-0D77E9E02B96}"/>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5" name="Content Placeholder 3">
            <a:extLst>
              <a:ext uri="{FF2B5EF4-FFF2-40B4-BE49-F238E27FC236}">
                <a16:creationId xmlns:a16="http://schemas.microsoft.com/office/drawing/2014/main" id="{8FF22950-E681-4428-8AE8-3E60C5F13F2F}"/>
              </a:ext>
            </a:extLst>
          </p:cNvPr>
          <p:cNvSpPr>
            <a:spLocks noGrp="1"/>
          </p:cNvSpPr>
          <p:nvPr>
            <p:ph sz="half" idx="2"/>
          </p:nvPr>
        </p:nvSpPr>
        <p:spPr>
          <a:xfrm>
            <a:off x="6172200" y="1408669"/>
            <a:ext cx="5181600" cy="476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a:extLst>
              <a:ext uri="{FF2B5EF4-FFF2-40B4-BE49-F238E27FC236}">
                <a16:creationId xmlns:a16="http://schemas.microsoft.com/office/drawing/2014/main" id="{EF59BD8A-EA7E-4EB7-8535-A9E4A3DEC730}"/>
              </a:ext>
            </a:extLst>
          </p:cNvPr>
          <p:cNvSpPr>
            <a:spLocks noGrp="1"/>
          </p:cNvSpPr>
          <p:nvPr>
            <p:ph type="pic" idx="1"/>
          </p:nvPr>
        </p:nvSpPr>
        <p:spPr>
          <a:xfrm>
            <a:off x="1062321" y="1408670"/>
            <a:ext cx="4679575" cy="476829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1" name="Title 1">
            <a:extLst>
              <a:ext uri="{FF2B5EF4-FFF2-40B4-BE49-F238E27FC236}">
                <a16:creationId xmlns:a16="http://schemas.microsoft.com/office/drawing/2014/main" id="{D2C43BA4-F51E-4D62-B2E5-B3CB6A38E77C}"/>
              </a:ext>
            </a:extLst>
          </p:cNvPr>
          <p:cNvSpPr>
            <a:spLocks noGrp="1"/>
          </p:cNvSpPr>
          <p:nvPr>
            <p:ph type="title"/>
          </p:nvPr>
        </p:nvSpPr>
        <p:spPr>
          <a:xfrm>
            <a:off x="349624" y="365126"/>
            <a:ext cx="10779693" cy="598702"/>
          </a:xfrm>
          <a:prstGeom prst="rect">
            <a:avLst/>
          </a:prstGeom>
        </p:spPr>
        <p:txBody>
          <a:bodyPr>
            <a:normAutofit/>
          </a:bodyPr>
          <a:lstStyle>
            <a:lvl1pPr>
              <a:defRPr sz="255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32104700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14" name="Parallelogram 13">
            <a:extLst>
              <a:ext uri="{FF2B5EF4-FFF2-40B4-BE49-F238E27FC236}">
                <a16:creationId xmlns:a16="http://schemas.microsoft.com/office/drawing/2014/main" id="{DDE99ADE-26D8-4656-AD5F-6070E586FA20}"/>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Date Placeholder 2">
            <a:extLst>
              <a:ext uri="{FF2B5EF4-FFF2-40B4-BE49-F238E27FC236}">
                <a16:creationId xmlns:a16="http://schemas.microsoft.com/office/drawing/2014/main" id="{B4654CAC-C712-435F-A4F3-F72703ADD37A}"/>
              </a:ext>
            </a:extLst>
          </p:cNvPr>
          <p:cNvSpPr>
            <a:spLocks noGrp="1"/>
          </p:cNvSpPr>
          <p:nvPr>
            <p:ph type="dt" sz="half" idx="10"/>
          </p:nvPr>
        </p:nvSpPr>
        <p:spPr>
          <a:xfrm>
            <a:off x="838200" y="6356352"/>
            <a:ext cx="2743200" cy="365125"/>
          </a:xfrm>
          <a:prstGeom prst="rect">
            <a:avLst/>
          </a:prstGeom>
        </p:spPr>
        <p:txBody>
          <a:bodyPr/>
          <a:lstStyle/>
          <a:p>
            <a:fld id="{22168892-6BDE-4D34-B7F0-0581239D4881}" type="datetimeFigureOut">
              <a:rPr lang="en-US" smtClean="0"/>
              <a:t>6/23/2020</a:t>
            </a:fld>
            <a:endParaRPr lang="en-US"/>
          </a:p>
        </p:txBody>
      </p:sp>
      <p:sp>
        <p:nvSpPr>
          <p:cNvPr id="6" name="Parallelogram 5">
            <a:extLst>
              <a:ext uri="{FF2B5EF4-FFF2-40B4-BE49-F238E27FC236}">
                <a16:creationId xmlns:a16="http://schemas.microsoft.com/office/drawing/2014/main" id="{5812C85B-1C3D-4844-8D9A-C55A8EF84C60}"/>
              </a:ext>
            </a:extLst>
          </p:cNvPr>
          <p:cNvSpPr/>
          <p:nvPr/>
        </p:nvSpPr>
        <p:spPr>
          <a:xfrm>
            <a:off x="-2963949" y="-475853"/>
            <a:ext cx="9059949" cy="7745506"/>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 name="Parallelogram 7">
            <a:extLst>
              <a:ext uri="{FF2B5EF4-FFF2-40B4-BE49-F238E27FC236}">
                <a16:creationId xmlns:a16="http://schemas.microsoft.com/office/drawing/2014/main" id="{FD3AE2EA-A875-4328-9728-8506FBEBAC32}"/>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lide Number Placeholder 5">
            <a:extLst>
              <a:ext uri="{FF2B5EF4-FFF2-40B4-BE49-F238E27FC236}">
                <a16:creationId xmlns:a16="http://schemas.microsoft.com/office/drawing/2014/main" id="{2F81DD46-39B1-4EF1-B17E-0D77E9E02B96}"/>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5" name="Content Placeholder 3">
            <a:extLst>
              <a:ext uri="{FF2B5EF4-FFF2-40B4-BE49-F238E27FC236}">
                <a16:creationId xmlns:a16="http://schemas.microsoft.com/office/drawing/2014/main" id="{8FF22950-E681-4428-8AE8-3E60C5F13F2F}"/>
              </a:ext>
            </a:extLst>
          </p:cNvPr>
          <p:cNvSpPr>
            <a:spLocks noGrp="1"/>
          </p:cNvSpPr>
          <p:nvPr>
            <p:ph sz="half" idx="2"/>
          </p:nvPr>
        </p:nvSpPr>
        <p:spPr>
          <a:xfrm>
            <a:off x="6172200" y="1408669"/>
            <a:ext cx="5181600" cy="476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a:extLst>
              <a:ext uri="{FF2B5EF4-FFF2-40B4-BE49-F238E27FC236}">
                <a16:creationId xmlns:a16="http://schemas.microsoft.com/office/drawing/2014/main" id="{EF59BD8A-EA7E-4EB7-8535-A9E4A3DEC730}"/>
              </a:ext>
            </a:extLst>
          </p:cNvPr>
          <p:cNvSpPr>
            <a:spLocks noGrp="1"/>
          </p:cNvSpPr>
          <p:nvPr>
            <p:ph type="pic" idx="1"/>
          </p:nvPr>
        </p:nvSpPr>
        <p:spPr>
          <a:xfrm>
            <a:off x="838201" y="1408670"/>
            <a:ext cx="4903695" cy="476829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6" name="Parallelogram 15">
            <a:extLst>
              <a:ext uri="{FF2B5EF4-FFF2-40B4-BE49-F238E27FC236}">
                <a16:creationId xmlns:a16="http://schemas.microsoft.com/office/drawing/2014/main" id="{F563A73A-3DA2-418C-996B-78AB62A47C42}"/>
              </a:ext>
            </a:extLst>
          </p:cNvPr>
          <p:cNvSpPr/>
          <p:nvPr/>
        </p:nvSpPr>
        <p:spPr>
          <a:xfrm>
            <a:off x="-434546" y="889322"/>
            <a:ext cx="6530547"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arallelogram 18">
            <a:extLst>
              <a:ext uri="{FF2B5EF4-FFF2-40B4-BE49-F238E27FC236}">
                <a16:creationId xmlns:a16="http://schemas.microsoft.com/office/drawing/2014/main" id="{387E9547-B643-431F-BA4F-FBF8CD91A0D9}"/>
              </a:ext>
            </a:extLst>
          </p:cNvPr>
          <p:cNvSpPr/>
          <p:nvPr/>
        </p:nvSpPr>
        <p:spPr>
          <a:xfrm>
            <a:off x="-434546" y="889322"/>
            <a:ext cx="6530547"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Parallelogram 20">
            <a:extLst>
              <a:ext uri="{FF2B5EF4-FFF2-40B4-BE49-F238E27FC236}">
                <a16:creationId xmlns:a16="http://schemas.microsoft.com/office/drawing/2014/main" id="{53AD0A33-A5E3-4DC7-9827-FDCFDF12A8B7}"/>
              </a:ext>
            </a:extLst>
          </p:cNvPr>
          <p:cNvSpPr/>
          <p:nvPr/>
        </p:nvSpPr>
        <p:spPr>
          <a:xfrm>
            <a:off x="-434545" y="889322"/>
            <a:ext cx="8442919"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 Placeholder 2">
            <a:extLst>
              <a:ext uri="{FF2B5EF4-FFF2-40B4-BE49-F238E27FC236}">
                <a16:creationId xmlns:a16="http://schemas.microsoft.com/office/drawing/2014/main" id="{EC63D0AA-19E7-4429-BBCD-D361BCE321F3}"/>
              </a:ext>
            </a:extLst>
          </p:cNvPr>
          <p:cNvSpPr>
            <a:spLocks noGrp="1"/>
          </p:cNvSpPr>
          <p:nvPr>
            <p:ph type="body" idx="13"/>
          </p:nvPr>
        </p:nvSpPr>
        <p:spPr>
          <a:xfrm>
            <a:off x="838200" y="889322"/>
            <a:ext cx="6993195" cy="379435"/>
          </a:xfrm>
        </p:spPr>
        <p:txBody>
          <a:bodyPr anchor="b">
            <a:normAutofit/>
          </a:bodyPr>
          <a:lstStyle>
            <a:lvl1pPr marL="0" indent="0">
              <a:buNone/>
              <a:defRPr sz="1500" b="0" i="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Title 1">
            <a:extLst>
              <a:ext uri="{FF2B5EF4-FFF2-40B4-BE49-F238E27FC236}">
                <a16:creationId xmlns:a16="http://schemas.microsoft.com/office/drawing/2014/main" id="{4899B925-7F90-44A3-9405-4BA3251BB327}"/>
              </a:ext>
            </a:extLst>
          </p:cNvPr>
          <p:cNvSpPr>
            <a:spLocks noGrp="1"/>
          </p:cNvSpPr>
          <p:nvPr>
            <p:ph type="title"/>
          </p:nvPr>
        </p:nvSpPr>
        <p:spPr>
          <a:xfrm>
            <a:off x="349624" y="365126"/>
            <a:ext cx="10779693" cy="598702"/>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86444637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14" name="Parallelogram 13">
            <a:extLst>
              <a:ext uri="{FF2B5EF4-FFF2-40B4-BE49-F238E27FC236}">
                <a16:creationId xmlns:a16="http://schemas.microsoft.com/office/drawing/2014/main" id="{DDE99ADE-26D8-4656-AD5F-6070E586FA20}"/>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Date Placeholder 2">
            <a:extLst>
              <a:ext uri="{FF2B5EF4-FFF2-40B4-BE49-F238E27FC236}">
                <a16:creationId xmlns:a16="http://schemas.microsoft.com/office/drawing/2014/main" id="{B4654CAC-C712-435F-A4F3-F72703ADD37A}"/>
              </a:ext>
            </a:extLst>
          </p:cNvPr>
          <p:cNvSpPr>
            <a:spLocks noGrp="1"/>
          </p:cNvSpPr>
          <p:nvPr>
            <p:ph type="dt" sz="half" idx="10"/>
          </p:nvPr>
        </p:nvSpPr>
        <p:spPr>
          <a:xfrm>
            <a:off x="838200" y="6356352"/>
            <a:ext cx="2743200" cy="365125"/>
          </a:xfrm>
          <a:prstGeom prst="rect">
            <a:avLst/>
          </a:prstGeom>
        </p:spPr>
        <p:txBody>
          <a:bodyPr/>
          <a:lstStyle/>
          <a:p>
            <a:fld id="{22168892-6BDE-4D34-B7F0-0581239D4881}" type="datetimeFigureOut">
              <a:rPr lang="en-US" smtClean="0"/>
              <a:t>6/23/2020</a:t>
            </a:fld>
            <a:endParaRPr lang="en-US"/>
          </a:p>
        </p:txBody>
      </p:sp>
      <p:sp>
        <p:nvSpPr>
          <p:cNvPr id="6" name="Parallelogram 5">
            <a:extLst>
              <a:ext uri="{FF2B5EF4-FFF2-40B4-BE49-F238E27FC236}">
                <a16:creationId xmlns:a16="http://schemas.microsoft.com/office/drawing/2014/main" id="{5812C85B-1C3D-4844-8D9A-C55A8EF84C60}"/>
              </a:ext>
            </a:extLst>
          </p:cNvPr>
          <p:cNvSpPr/>
          <p:nvPr/>
        </p:nvSpPr>
        <p:spPr>
          <a:xfrm>
            <a:off x="-2963949" y="-416859"/>
            <a:ext cx="9059949" cy="7745506"/>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 name="Parallelogram 7">
            <a:extLst>
              <a:ext uri="{FF2B5EF4-FFF2-40B4-BE49-F238E27FC236}">
                <a16:creationId xmlns:a16="http://schemas.microsoft.com/office/drawing/2014/main" id="{FD3AE2EA-A875-4328-9728-8506FBEBAC32}"/>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lide Number Placeholder 5">
            <a:extLst>
              <a:ext uri="{FF2B5EF4-FFF2-40B4-BE49-F238E27FC236}">
                <a16:creationId xmlns:a16="http://schemas.microsoft.com/office/drawing/2014/main" id="{2F81DD46-39B1-4EF1-B17E-0D77E9E02B96}"/>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2" name="Picture Placeholder 2">
            <a:extLst>
              <a:ext uri="{FF2B5EF4-FFF2-40B4-BE49-F238E27FC236}">
                <a16:creationId xmlns:a16="http://schemas.microsoft.com/office/drawing/2014/main" id="{EF59BD8A-EA7E-4EB7-8535-A9E4A3DEC730}"/>
              </a:ext>
            </a:extLst>
          </p:cNvPr>
          <p:cNvSpPr>
            <a:spLocks noGrp="1"/>
          </p:cNvSpPr>
          <p:nvPr>
            <p:ph type="pic" idx="1"/>
          </p:nvPr>
        </p:nvSpPr>
        <p:spPr>
          <a:xfrm>
            <a:off x="1062321" y="1408672"/>
            <a:ext cx="4679575" cy="43735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AB02303F-9D67-416F-AC9C-D4F7A8797704}"/>
              </a:ext>
            </a:extLst>
          </p:cNvPr>
          <p:cNvSpPr>
            <a:spLocks noGrp="1"/>
          </p:cNvSpPr>
          <p:nvPr>
            <p:ph type="pic" idx="11"/>
          </p:nvPr>
        </p:nvSpPr>
        <p:spPr>
          <a:xfrm>
            <a:off x="6239438" y="1408672"/>
            <a:ext cx="4679575" cy="43735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6" name="Title 1">
            <a:extLst>
              <a:ext uri="{FF2B5EF4-FFF2-40B4-BE49-F238E27FC236}">
                <a16:creationId xmlns:a16="http://schemas.microsoft.com/office/drawing/2014/main" id="{10DC0F26-8EB6-4F8F-8CE3-2AB734EB7EA9}"/>
              </a:ext>
            </a:extLst>
          </p:cNvPr>
          <p:cNvSpPr>
            <a:spLocks noGrp="1"/>
          </p:cNvSpPr>
          <p:nvPr>
            <p:ph type="title"/>
          </p:nvPr>
        </p:nvSpPr>
        <p:spPr>
          <a:xfrm>
            <a:off x="349624" y="365126"/>
            <a:ext cx="10779693" cy="598702"/>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67195238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14" name="Parallelogram 13">
            <a:extLst>
              <a:ext uri="{FF2B5EF4-FFF2-40B4-BE49-F238E27FC236}">
                <a16:creationId xmlns:a16="http://schemas.microsoft.com/office/drawing/2014/main" id="{DDE99ADE-26D8-4656-AD5F-6070E586FA20}"/>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Date Placeholder 2">
            <a:extLst>
              <a:ext uri="{FF2B5EF4-FFF2-40B4-BE49-F238E27FC236}">
                <a16:creationId xmlns:a16="http://schemas.microsoft.com/office/drawing/2014/main" id="{B4654CAC-C712-435F-A4F3-F72703ADD37A}"/>
              </a:ext>
            </a:extLst>
          </p:cNvPr>
          <p:cNvSpPr>
            <a:spLocks noGrp="1"/>
          </p:cNvSpPr>
          <p:nvPr>
            <p:ph type="dt" sz="half" idx="10"/>
          </p:nvPr>
        </p:nvSpPr>
        <p:spPr>
          <a:xfrm>
            <a:off x="838200" y="6356352"/>
            <a:ext cx="2743200" cy="365125"/>
          </a:xfrm>
          <a:prstGeom prst="rect">
            <a:avLst/>
          </a:prstGeom>
        </p:spPr>
        <p:txBody>
          <a:bodyPr/>
          <a:lstStyle/>
          <a:p>
            <a:fld id="{22168892-6BDE-4D34-B7F0-0581239D4881}" type="datetimeFigureOut">
              <a:rPr lang="en-US" smtClean="0"/>
              <a:t>6/23/2020</a:t>
            </a:fld>
            <a:endParaRPr lang="en-US"/>
          </a:p>
        </p:txBody>
      </p:sp>
      <p:sp>
        <p:nvSpPr>
          <p:cNvPr id="6" name="Parallelogram 5">
            <a:extLst>
              <a:ext uri="{FF2B5EF4-FFF2-40B4-BE49-F238E27FC236}">
                <a16:creationId xmlns:a16="http://schemas.microsoft.com/office/drawing/2014/main" id="{5812C85B-1C3D-4844-8D9A-C55A8EF84C60}"/>
              </a:ext>
            </a:extLst>
          </p:cNvPr>
          <p:cNvSpPr/>
          <p:nvPr/>
        </p:nvSpPr>
        <p:spPr>
          <a:xfrm>
            <a:off x="-2963949" y="-416859"/>
            <a:ext cx="9059949" cy="7745506"/>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 name="Title 1">
            <a:extLst>
              <a:ext uri="{FF2B5EF4-FFF2-40B4-BE49-F238E27FC236}">
                <a16:creationId xmlns:a16="http://schemas.microsoft.com/office/drawing/2014/main" id="{BC4BFDE2-FB8F-471B-B524-B4D2A8CF8226}"/>
              </a:ext>
            </a:extLst>
          </p:cNvPr>
          <p:cNvSpPr>
            <a:spLocks noGrp="1"/>
          </p:cNvSpPr>
          <p:nvPr>
            <p:ph type="title"/>
          </p:nvPr>
        </p:nvSpPr>
        <p:spPr>
          <a:xfrm>
            <a:off x="349624" y="365126"/>
            <a:ext cx="10779693" cy="598702"/>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
        <p:nvSpPr>
          <p:cNvPr id="8" name="Parallelogram 7">
            <a:extLst>
              <a:ext uri="{FF2B5EF4-FFF2-40B4-BE49-F238E27FC236}">
                <a16:creationId xmlns:a16="http://schemas.microsoft.com/office/drawing/2014/main" id="{FD3AE2EA-A875-4328-9728-8506FBEBAC32}"/>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lide Number Placeholder 5">
            <a:extLst>
              <a:ext uri="{FF2B5EF4-FFF2-40B4-BE49-F238E27FC236}">
                <a16:creationId xmlns:a16="http://schemas.microsoft.com/office/drawing/2014/main" id="{2F81DD46-39B1-4EF1-B17E-0D77E9E02B96}"/>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2" name="Picture Placeholder 2">
            <a:extLst>
              <a:ext uri="{FF2B5EF4-FFF2-40B4-BE49-F238E27FC236}">
                <a16:creationId xmlns:a16="http://schemas.microsoft.com/office/drawing/2014/main" id="{EF59BD8A-EA7E-4EB7-8535-A9E4A3DEC730}"/>
              </a:ext>
            </a:extLst>
          </p:cNvPr>
          <p:cNvSpPr>
            <a:spLocks noGrp="1"/>
          </p:cNvSpPr>
          <p:nvPr>
            <p:ph type="pic" idx="1"/>
          </p:nvPr>
        </p:nvSpPr>
        <p:spPr>
          <a:xfrm>
            <a:off x="1062321" y="1408672"/>
            <a:ext cx="9629127" cy="43735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236856971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14" name="Parallelogram 13">
            <a:extLst>
              <a:ext uri="{FF2B5EF4-FFF2-40B4-BE49-F238E27FC236}">
                <a16:creationId xmlns:a16="http://schemas.microsoft.com/office/drawing/2014/main" id="{DDE99ADE-26D8-4656-AD5F-6070E586FA20}"/>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Date Placeholder 2">
            <a:extLst>
              <a:ext uri="{FF2B5EF4-FFF2-40B4-BE49-F238E27FC236}">
                <a16:creationId xmlns:a16="http://schemas.microsoft.com/office/drawing/2014/main" id="{B4654CAC-C712-435F-A4F3-F72703ADD37A}"/>
              </a:ext>
            </a:extLst>
          </p:cNvPr>
          <p:cNvSpPr>
            <a:spLocks noGrp="1"/>
          </p:cNvSpPr>
          <p:nvPr>
            <p:ph type="dt" sz="half" idx="10"/>
          </p:nvPr>
        </p:nvSpPr>
        <p:spPr>
          <a:xfrm>
            <a:off x="838200" y="6356352"/>
            <a:ext cx="2743200" cy="365125"/>
          </a:xfrm>
          <a:prstGeom prst="rect">
            <a:avLst/>
          </a:prstGeom>
        </p:spPr>
        <p:txBody>
          <a:bodyPr/>
          <a:lstStyle/>
          <a:p>
            <a:fld id="{22168892-6BDE-4D34-B7F0-0581239D4881}" type="datetimeFigureOut">
              <a:rPr lang="en-US" smtClean="0"/>
              <a:t>6/23/2020</a:t>
            </a:fld>
            <a:endParaRPr lang="en-US"/>
          </a:p>
        </p:txBody>
      </p:sp>
      <p:sp>
        <p:nvSpPr>
          <p:cNvPr id="6" name="Parallelogram 5">
            <a:extLst>
              <a:ext uri="{FF2B5EF4-FFF2-40B4-BE49-F238E27FC236}">
                <a16:creationId xmlns:a16="http://schemas.microsoft.com/office/drawing/2014/main" id="{5812C85B-1C3D-4844-8D9A-C55A8EF84C60}"/>
              </a:ext>
            </a:extLst>
          </p:cNvPr>
          <p:cNvSpPr/>
          <p:nvPr/>
        </p:nvSpPr>
        <p:spPr>
          <a:xfrm>
            <a:off x="-2433918" y="-416859"/>
            <a:ext cx="13985307" cy="7745506"/>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 name="Title 1">
            <a:extLst>
              <a:ext uri="{FF2B5EF4-FFF2-40B4-BE49-F238E27FC236}">
                <a16:creationId xmlns:a16="http://schemas.microsoft.com/office/drawing/2014/main" id="{BC4BFDE2-FB8F-471B-B524-B4D2A8CF8226}"/>
              </a:ext>
            </a:extLst>
          </p:cNvPr>
          <p:cNvSpPr>
            <a:spLocks noGrp="1"/>
          </p:cNvSpPr>
          <p:nvPr>
            <p:ph type="title"/>
          </p:nvPr>
        </p:nvSpPr>
        <p:spPr>
          <a:xfrm>
            <a:off x="349624" y="365126"/>
            <a:ext cx="10779693" cy="598702"/>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
        <p:nvSpPr>
          <p:cNvPr id="8" name="Parallelogram 7">
            <a:extLst>
              <a:ext uri="{FF2B5EF4-FFF2-40B4-BE49-F238E27FC236}">
                <a16:creationId xmlns:a16="http://schemas.microsoft.com/office/drawing/2014/main" id="{FD3AE2EA-A875-4328-9728-8506FBEBAC32}"/>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lide Number Placeholder 5">
            <a:extLst>
              <a:ext uri="{FF2B5EF4-FFF2-40B4-BE49-F238E27FC236}">
                <a16:creationId xmlns:a16="http://schemas.microsoft.com/office/drawing/2014/main" id="{2F81DD46-39B1-4EF1-B17E-0D77E9E02B96}"/>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2" name="Picture Placeholder 2">
            <a:extLst>
              <a:ext uri="{FF2B5EF4-FFF2-40B4-BE49-F238E27FC236}">
                <a16:creationId xmlns:a16="http://schemas.microsoft.com/office/drawing/2014/main" id="{EF59BD8A-EA7E-4EB7-8535-A9E4A3DEC730}"/>
              </a:ext>
            </a:extLst>
          </p:cNvPr>
          <p:cNvSpPr>
            <a:spLocks noGrp="1"/>
          </p:cNvSpPr>
          <p:nvPr>
            <p:ph type="pic" idx="1"/>
          </p:nvPr>
        </p:nvSpPr>
        <p:spPr>
          <a:xfrm>
            <a:off x="1062321" y="1408672"/>
            <a:ext cx="4679575" cy="43735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AB02303F-9D67-416F-AC9C-D4F7A8797704}"/>
              </a:ext>
            </a:extLst>
          </p:cNvPr>
          <p:cNvSpPr>
            <a:spLocks noGrp="1"/>
          </p:cNvSpPr>
          <p:nvPr>
            <p:ph type="pic" idx="11"/>
          </p:nvPr>
        </p:nvSpPr>
        <p:spPr>
          <a:xfrm>
            <a:off x="6239438" y="1408672"/>
            <a:ext cx="4679575" cy="43735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131379617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157DC0D3-0C56-46C8-83B9-FFBAFFB06E09}"/>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Content Placeholder 2">
            <a:extLst>
              <a:ext uri="{FF2B5EF4-FFF2-40B4-BE49-F238E27FC236}">
                <a16:creationId xmlns:a16="http://schemas.microsoft.com/office/drawing/2014/main" id="{879A6221-541A-44DA-A695-C8E80DA66E5D}"/>
              </a:ext>
            </a:extLst>
          </p:cNvPr>
          <p:cNvSpPr>
            <a:spLocks noGrp="1"/>
          </p:cNvSpPr>
          <p:nvPr>
            <p:ph idx="1"/>
          </p:nvPr>
        </p:nvSpPr>
        <p:spPr>
          <a:xfrm>
            <a:off x="838200" y="1408672"/>
            <a:ext cx="10515600" cy="4779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arallelogram 7">
            <a:extLst>
              <a:ext uri="{FF2B5EF4-FFF2-40B4-BE49-F238E27FC236}">
                <a16:creationId xmlns:a16="http://schemas.microsoft.com/office/drawing/2014/main" id="{ACA58DDD-C2F7-4304-84EC-D6542CC6AE01}"/>
              </a:ext>
            </a:extLst>
          </p:cNvPr>
          <p:cNvSpPr/>
          <p:nvPr/>
        </p:nvSpPr>
        <p:spPr>
          <a:xfrm>
            <a:off x="11292016" y="511808"/>
            <a:ext cx="1110049" cy="598702"/>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a:extLst>
              <a:ext uri="{FF2B5EF4-FFF2-40B4-BE49-F238E27FC236}">
                <a16:creationId xmlns:a16="http://schemas.microsoft.com/office/drawing/2014/main" id="{E6A14ADF-3C1A-47A4-8FB0-43E29BFBBC03}"/>
              </a:ext>
            </a:extLst>
          </p:cNvPr>
          <p:cNvSpPr>
            <a:spLocks noGrp="1"/>
          </p:cNvSpPr>
          <p:nvPr>
            <p:ph type="sldNum" sz="quarter" idx="12"/>
          </p:nvPr>
        </p:nvSpPr>
        <p:spPr>
          <a:xfrm>
            <a:off x="11516498" y="615041"/>
            <a:ext cx="528252" cy="365125"/>
          </a:xfrm>
          <a:prstGeom prst="rect">
            <a:avLst/>
          </a:prstGeom>
        </p:spPr>
        <p:txBody>
          <a:bodyPr/>
          <a:lstStyle>
            <a:lvl1pPr>
              <a:defRPr sz="1500" b="1" i="1">
                <a:solidFill>
                  <a:schemeClr val="bg1"/>
                </a:solidFill>
              </a:defRPr>
            </a:lvl1pPr>
          </a:lstStyle>
          <a:p>
            <a:fld id="{B96EB2AE-DF96-457D-9F43-958D79343F70}" type="slidenum">
              <a:rPr lang="en-US" altLang="en-US" smtClean="0"/>
              <a:pPr/>
              <a:t>‹#›</a:t>
            </a:fld>
            <a:endParaRPr lang="en-US" altLang="en-US" dirty="0"/>
          </a:p>
        </p:txBody>
      </p:sp>
      <p:sp>
        <p:nvSpPr>
          <p:cNvPr id="10" name="Rectangle 9">
            <a:extLst>
              <a:ext uri="{FF2B5EF4-FFF2-40B4-BE49-F238E27FC236}">
                <a16:creationId xmlns:a16="http://schemas.microsoft.com/office/drawing/2014/main" id="{07970B56-FBA7-48DF-A682-0BFC2DF2EC1F}"/>
              </a:ext>
            </a:extLst>
          </p:cNvPr>
          <p:cNvSpPr/>
          <p:nvPr/>
        </p:nvSpPr>
        <p:spPr>
          <a:xfrm>
            <a:off x="0" y="6492874"/>
            <a:ext cx="12192000" cy="3651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
        <p:nvSpPr>
          <p:cNvPr id="11" name="Parallelogram 10">
            <a:extLst>
              <a:ext uri="{FF2B5EF4-FFF2-40B4-BE49-F238E27FC236}">
                <a16:creationId xmlns:a16="http://schemas.microsoft.com/office/drawing/2014/main" id="{F409C86D-0BE3-4A54-A6F3-8929A30B9A1A}"/>
              </a:ext>
            </a:extLst>
          </p:cNvPr>
          <p:cNvSpPr/>
          <p:nvPr/>
        </p:nvSpPr>
        <p:spPr>
          <a:xfrm>
            <a:off x="-434546" y="889322"/>
            <a:ext cx="6530547"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Parallelogram 12">
            <a:extLst>
              <a:ext uri="{FF2B5EF4-FFF2-40B4-BE49-F238E27FC236}">
                <a16:creationId xmlns:a16="http://schemas.microsoft.com/office/drawing/2014/main" id="{58ECDBB3-D693-4D37-B3D5-2B13EAC02407}"/>
              </a:ext>
            </a:extLst>
          </p:cNvPr>
          <p:cNvSpPr/>
          <p:nvPr/>
        </p:nvSpPr>
        <p:spPr>
          <a:xfrm>
            <a:off x="-434545" y="889322"/>
            <a:ext cx="8442919"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 Placeholder 2">
            <a:extLst>
              <a:ext uri="{FF2B5EF4-FFF2-40B4-BE49-F238E27FC236}">
                <a16:creationId xmlns:a16="http://schemas.microsoft.com/office/drawing/2014/main" id="{0E2BB8DC-597F-4A97-8BAC-AB45036740BD}"/>
              </a:ext>
            </a:extLst>
          </p:cNvPr>
          <p:cNvSpPr>
            <a:spLocks noGrp="1"/>
          </p:cNvSpPr>
          <p:nvPr>
            <p:ph type="body" idx="13"/>
          </p:nvPr>
        </p:nvSpPr>
        <p:spPr>
          <a:xfrm>
            <a:off x="838201" y="889322"/>
            <a:ext cx="6993195" cy="379435"/>
          </a:xfrm>
        </p:spPr>
        <p:txBody>
          <a:bodyPr anchor="b">
            <a:normAutofit/>
          </a:bodyPr>
          <a:lstStyle>
            <a:lvl1pPr marL="0" indent="0">
              <a:buNone/>
              <a:defRPr sz="1500" b="0" i="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Title 1">
            <a:extLst>
              <a:ext uri="{FF2B5EF4-FFF2-40B4-BE49-F238E27FC236}">
                <a16:creationId xmlns:a16="http://schemas.microsoft.com/office/drawing/2014/main" id="{53231490-6F98-43EB-BF36-5AB7D7924F17}"/>
              </a:ext>
            </a:extLst>
          </p:cNvPr>
          <p:cNvSpPr>
            <a:spLocks noGrp="1"/>
          </p:cNvSpPr>
          <p:nvPr>
            <p:ph type="title"/>
          </p:nvPr>
        </p:nvSpPr>
        <p:spPr>
          <a:xfrm>
            <a:off x="349624" y="365126"/>
            <a:ext cx="10779693" cy="598702"/>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22838294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5812C85B-1C3D-4844-8D9A-C55A8EF84C60}"/>
              </a:ext>
            </a:extLst>
          </p:cNvPr>
          <p:cNvSpPr/>
          <p:nvPr/>
        </p:nvSpPr>
        <p:spPr>
          <a:xfrm>
            <a:off x="-2428468" y="-443753"/>
            <a:ext cx="13985307" cy="7745506"/>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Parallelogram 14">
            <a:extLst>
              <a:ext uri="{FF2B5EF4-FFF2-40B4-BE49-F238E27FC236}">
                <a16:creationId xmlns:a16="http://schemas.microsoft.com/office/drawing/2014/main" id="{A7DF9526-7C03-4880-A57F-66A20AC6F5A8}"/>
              </a:ext>
            </a:extLst>
          </p:cNvPr>
          <p:cNvSpPr/>
          <p:nvPr/>
        </p:nvSpPr>
        <p:spPr>
          <a:xfrm>
            <a:off x="-3273694" y="-443753"/>
            <a:ext cx="13985307" cy="7745506"/>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BC4BFDE2-FB8F-471B-B524-B4D2A8CF8226}"/>
              </a:ext>
            </a:extLst>
          </p:cNvPr>
          <p:cNvSpPr>
            <a:spLocks noGrp="1"/>
          </p:cNvSpPr>
          <p:nvPr>
            <p:ph type="title"/>
          </p:nvPr>
        </p:nvSpPr>
        <p:spPr>
          <a:xfrm>
            <a:off x="349624" y="365126"/>
            <a:ext cx="10779693" cy="598702"/>
          </a:xfrm>
          <a:prstGeom prst="rect">
            <a:avLst/>
          </a:prstGeom>
        </p:spPr>
        <p:txBody>
          <a:bodyPr>
            <a:normAutofit/>
          </a:bodyPr>
          <a:lstStyle>
            <a:lvl1pPr>
              <a:defRPr sz="2550">
                <a:solidFill>
                  <a:schemeClr val="tx2"/>
                </a:solidFill>
              </a:defRPr>
            </a:lvl1pPr>
          </a:lstStyle>
          <a:p>
            <a:r>
              <a:rPr lang="en-US"/>
              <a:t>Click to edit Master title style</a:t>
            </a:r>
            <a:endParaRPr lang="en-US" dirty="0"/>
          </a:p>
        </p:txBody>
      </p:sp>
      <p:sp>
        <p:nvSpPr>
          <p:cNvPr id="8" name="Parallelogram 7">
            <a:extLst>
              <a:ext uri="{FF2B5EF4-FFF2-40B4-BE49-F238E27FC236}">
                <a16:creationId xmlns:a16="http://schemas.microsoft.com/office/drawing/2014/main" id="{FD3AE2EA-A875-4328-9728-8506FBEBAC32}"/>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lide Number Placeholder 5">
            <a:extLst>
              <a:ext uri="{FF2B5EF4-FFF2-40B4-BE49-F238E27FC236}">
                <a16:creationId xmlns:a16="http://schemas.microsoft.com/office/drawing/2014/main" id="{2F81DD46-39B1-4EF1-B17E-0D77E9E02B96}"/>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6" name="Content Placeholder 3">
            <a:extLst>
              <a:ext uri="{FF2B5EF4-FFF2-40B4-BE49-F238E27FC236}">
                <a16:creationId xmlns:a16="http://schemas.microsoft.com/office/drawing/2014/main" id="{F6451FC0-7C47-4805-95D5-B759512E5A85}"/>
              </a:ext>
            </a:extLst>
          </p:cNvPr>
          <p:cNvSpPr>
            <a:spLocks noGrp="1"/>
          </p:cNvSpPr>
          <p:nvPr>
            <p:ph sz="half" idx="2"/>
          </p:nvPr>
        </p:nvSpPr>
        <p:spPr>
          <a:xfrm>
            <a:off x="914400" y="1408669"/>
            <a:ext cx="7879976" cy="476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2574702"/>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3251" y="274638"/>
            <a:ext cx="10972800" cy="639762"/>
          </a:xfrm>
        </p:spPr>
        <p:txBody>
          <a:bodyPr/>
          <a:lstStyle>
            <a:lvl1pPr>
              <a:defRPr sz="4200" cap="none" baseline="0">
                <a:solidFill>
                  <a:schemeClr val="tx2"/>
                </a:solidFill>
              </a:defRPr>
            </a:lvl1pPr>
          </a:lstStyle>
          <a:p>
            <a:r>
              <a:rPr lang="en-US" dirty="0"/>
              <a:t>Click to edit master title style</a:t>
            </a:r>
          </a:p>
        </p:txBody>
      </p:sp>
      <p:sp>
        <p:nvSpPr>
          <p:cNvPr id="3" name="Text Placeholder 2"/>
          <p:cNvSpPr>
            <a:spLocks noGrp="1"/>
          </p:cNvSpPr>
          <p:nvPr>
            <p:ph type="body" sz="half" idx="1" hasCustomPrompt="1"/>
          </p:nvPr>
        </p:nvSpPr>
        <p:spPr>
          <a:xfrm>
            <a:off x="609600" y="1600201"/>
            <a:ext cx="5384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ln/>
        </p:spPr>
        <p:txBody>
          <a:bodyPr/>
          <a:lstStyle>
            <a:lvl1pPr>
              <a:defRPr/>
            </a:lvl1pPr>
          </a:lstStyle>
          <a:p>
            <a:fld id="{1EBD1014-6CA4-4255-A8D6-49189B873C31}" type="slidenum">
              <a:rPr lang="en-US" altLang="en-US"/>
              <a:pPr/>
              <a:t>‹#›</a:t>
            </a:fld>
            <a:endParaRPr lang="en-US" altLang="en-US" dirty="0"/>
          </a:p>
        </p:txBody>
      </p:sp>
      <p:sp>
        <p:nvSpPr>
          <p:cNvPr id="6"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2015 Cigna</a:t>
            </a:r>
          </a:p>
        </p:txBody>
      </p:sp>
    </p:spTree>
    <p:extLst>
      <p:ext uri="{BB962C8B-B14F-4D97-AF65-F5344CB8AC3E}">
        <p14:creationId xmlns:p14="http://schemas.microsoft.com/office/powerpoint/2010/main" val="1946633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30188" indent="-230188">
              <a:buClr>
                <a:schemeClr val="tx1"/>
              </a:buClr>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3251" y="274638"/>
            <a:ext cx="10972800" cy="646112"/>
          </a:xfrm>
        </p:spPr>
        <p:txBody>
          <a:bodyPr/>
          <a:lstStyle>
            <a:lvl1pPr algn="l">
              <a:defRPr sz="4200" cap="none" baseline="0">
                <a:solidFill>
                  <a:schemeClr val="tx2"/>
                </a:solidFill>
              </a:defRPr>
            </a:lvl1pPr>
          </a:lstStyle>
          <a:p>
            <a:r>
              <a:rPr lang="en-US" dirty="0"/>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dirty="0"/>
          </a:p>
        </p:txBody>
      </p:sp>
      <p:sp>
        <p:nvSpPr>
          <p:cNvPr id="5"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2015 Cigna</a:t>
            </a:r>
          </a:p>
        </p:txBody>
      </p:sp>
    </p:spTree>
    <p:extLst>
      <p:ext uri="{BB962C8B-B14F-4D97-AF65-F5344CB8AC3E}">
        <p14:creationId xmlns:p14="http://schemas.microsoft.com/office/powerpoint/2010/main" val="3029071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30188" indent="-230188">
              <a:buClr>
                <a:schemeClr val="tx1"/>
              </a:buClr>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3251" y="274638"/>
            <a:ext cx="10972800" cy="646112"/>
          </a:xfrm>
        </p:spPr>
        <p:txBody>
          <a:bodyPr/>
          <a:lstStyle>
            <a:lvl1pPr algn="l">
              <a:defRPr sz="4200" cap="none" baseline="0">
                <a:solidFill>
                  <a:schemeClr val="tx2"/>
                </a:solidFill>
              </a:defRPr>
            </a:lvl1pPr>
          </a:lstStyle>
          <a:p>
            <a:r>
              <a:rPr lang="en-US" dirty="0"/>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dirty="0"/>
          </a:p>
        </p:txBody>
      </p:sp>
      <p:sp>
        <p:nvSpPr>
          <p:cNvPr id="5"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2015 Cigna</a:t>
            </a:r>
          </a:p>
        </p:txBody>
      </p:sp>
    </p:spTree>
    <p:extLst>
      <p:ext uri="{BB962C8B-B14F-4D97-AF65-F5344CB8AC3E}">
        <p14:creationId xmlns:p14="http://schemas.microsoft.com/office/powerpoint/2010/main" val="777619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30188" indent="-230188">
              <a:buClr>
                <a:schemeClr val="tx1"/>
              </a:buClr>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3251" y="274638"/>
            <a:ext cx="10972800" cy="646112"/>
          </a:xfrm>
        </p:spPr>
        <p:txBody>
          <a:bodyPr/>
          <a:lstStyle>
            <a:lvl1pPr algn="l">
              <a:defRPr sz="4200" cap="none" baseline="0">
                <a:solidFill>
                  <a:schemeClr val="tx2"/>
                </a:solidFill>
              </a:defRPr>
            </a:lvl1pPr>
          </a:lstStyle>
          <a:p>
            <a:r>
              <a:rPr lang="en-US" dirty="0"/>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dirty="0"/>
          </a:p>
        </p:txBody>
      </p:sp>
      <p:sp>
        <p:nvSpPr>
          <p:cNvPr id="5"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2015 Cigna</a:t>
            </a:r>
          </a:p>
        </p:txBody>
      </p:sp>
    </p:spTree>
    <p:extLst>
      <p:ext uri="{BB962C8B-B14F-4D97-AF65-F5344CB8AC3E}">
        <p14:creationId xmlns:p14="http://schemas.microsoft.com/office/powerpoint/2010/main" val="1958133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30188" indent="-230188">
              <a:buClr>
                <a:schemeClr val="tx1"/>
              </a:buClr>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3251" y="274638"/>
            <a:ext cx="10972800" cy="646112"/>
          </a:xfrm>
        </p:spPr>
        <p:txBody>
          <a:bodyPr/>
          <a:lstStyle>
            <a:lvl1pPr algn="l">
              <a:defRPr sz="4200" cap="none" baseline="0">
                <a:solidFill>
                  <a:schemeClr val="tx2"/>
                </a:solidFill>
              </a:defRPr>
            </a:lvl1pPr>
          </a:lstStyle>
          <a:p>
            <a:r>
              <a:rPr lang="en-US" dirty="0"/>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dirty="0"/>
          </a:p>
        </p:txBody>
      </p:sp>
      <p:sp>
        <p:nvSpPr>
          <p:cNvPr id="5"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2015 Cigna</a:t>
            </a:r>
          </a:p>
        </p:txBody>
      </p:sp>
    </p:spTree>
    <p:extLst>
      <p:ext uri="{BB962C8B-B14F-4D97-AF65-F5344CB8AC3E}">
        <p14:creationId xmlns:p14="http://schemas.microsoft.com/office/powerpoint/2010/main" val="12279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30188" indent="-230188">
              <a:buClr>
                <a:schemeClr val="tx1"/>
              </a:buClr>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3251" y="274638"/>
            <a:ext cx="10972800" cy="646112"/>
          </a:xfrm>
        </p:spPr>
        <p:txBody>
          <a:bodyPr/>
          <a:lstStyle>
            <a:lvl1pPr algn="l">
              <a:defRPr sz="4200" cap="none" baseline="0">
                <a:solidFill>
                  <a:schemeClr val="tx2"/>
                </a:solidFill>
              </a:defRPr>
            </a:lvl1pPr>
          </a:lstStyle>
          <a:p>
            <a:r>
              <a:rPr lang="en-US" dirty="0"/>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dirty="0"/>
          </a:p>
        </p:txBody>
      </p:sp>
      <p:sp>
        <p:nvSpPr>
          <p:cNvPr id="5"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2015 Cigna</a:t>
            </a:r>
          </a:p>
        </p:txBody>
      </p:sp>
    </p:spTree>
    <p:extLst>
      <p:ext uri="{BB962C8B-B14F-4D97-AF65-F5344CB8AC3E}">
        <p14:creationId xmlns:p14="http://schemas.microsoft.com/office/powerpoint/2010/main" val="2353055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30188" indent="-230188">
              <a:buClr>
                <a:schemeClr val="tx1"/>
              </a:buClr>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3251" y="274638"/>
            <a:ext cx="10972800" cy="646112"/>
          </a:xfrm>
        </p:spPr>
        <p:txBody>
          <a:bodyPr/>
          <a:lstStyle>
            <a:lvl1pPr algn="l">
              <a:defRPr sz="4200" cap="none" baseline="0">
                <a:solidFill>
                  <a:schemeClr val="tx2"/>
                </a:solidFill>
              </a:defRPr>
            </a:lvl1pPr>
          </a:lstStyle>
          <a:p>
            <a:r>
              <a:rPr lang="en-US" dirty="0"/>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dirty="0"/>
          </a:p>
        </p:txBody>
      </p:sp>
      <p:sp>
        <p:nvSpPr>
          <p:cNvPr id="5"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2015 Cigna</a:t>
            </a:r>
          </a:p>
        </p:txBody>
      </p:sp>
    </p:spTree>
    <p:extLst>
      <p:ext uri="{BB962C8B-B14F-4D97-AF65-F5344CB8AC3E}">
        <p14:creationId xmlns:p14="http://schemas.microsoft.com/office/powerpoint/2010/main" val="2638240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30188" indent="-230188">
              <a:buClr>
                <a:schemeClr val="tx1"/>
              </a:buClr>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3251" y="274638"/>
            <a:ext cx="10972800" cy="646112"/>
          </a:xfrm>
        </p:spPr>
        <p:txBody>
          <a:bodyPr/>
          <a:lstStyle>
            <a:lvl1pPr algn="l">
              <a:defRPr sz="4200" cap="none" baseline="0">
                <a:solidFill>
                  <a:schemeClr val="tx2"/>
                </a:solidFill>
              </a:defRPr>
            </a:lvl1pPr>
          </a:lstStyle>
          <a:p>
            <a:r>
              <a:rPr lang="en-US" dirty="0"/>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dirty="0"/>
          </a:p>
        </p:txBody>
      </p:sp>
      <p:sp>
        <p:nvSpPr>
          <p:cNvPr id="5"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2015 Cigna</a:t>
            </a:r>
          </a:p>
        </p:txBody>
      </p:sp>
    </p:spTree>
    <p:extLst>
      <p:ext uri="{BB962C8B-B14F-4D97-AF65-F5344CB8AC3E}">
        <p14:creationId xmlns:p14="http://schemas.microsoft.com/office/powerpoint/2010/main" val="1464336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30188" indent="-230188">
              <a:buClr>
                <a:schemeClr val="tx1"/>
              </a:buClr>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3251" y="274638"/>
            <a:ext cx="10972800" cy="646112"/>
          </a:xfrm>
        </p:spPr>
        <p:txBody>
          <a:bodyPr/>
          <a:lstStyle>
            <a:lvl1pPr algn="l">
              <a:defRPr sz="4200" cap="none" baseline="0">
                <a:solidFill>
                  <a:schemeClr val="tx2"/>
                </a:solidFill>
              </a:defRPr>
            </a:lvl1pPr>
          </a:lstStyle>
          <a:p>
            <a:r>
              <a:rPr lang="en-US" dirty="0"/>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dirty="0"/>
          </a:p>
        </p:txBody>
      </p:sp>
      <p:sp>
        <p:nvSpPr>
          <p:cNvPr id="5"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2015 Cigna</a:t>
            </a:r>
          </a:p>
        </p:txBody>
      </p:sp>
    </p:spTree>
    <p:extLst>
      <p:ext uri="{BB962C8B-B14F-4D97-AF65-F5344CB8AC3E}">
        <p14:creationId xmlns:p14="http://schemas.microsoft.com/office/powerpoint/2010/main" val="57392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157DC0D3-0C56-46C8-83B9-FFBAFFB06E09}"/>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Content Placeholder 2">
            <a:extLst>
              <a:ext uri="{FF2B5EF4-FFF2-40B4-BE49-F238E27FC236}">
                <a16:creationId xmlns:a16="http://schemas.microsoft.com/office/drawing/2014/main" id="{879A6221-541A-44DA-A695-C8E80DA66E5D}"/>
              </a:ext>
            </a:extLst>
          </p:cNvPr>
          <p:cNvSpPr>
            <a:spLocks noGrp="1"/>
          </p:cNvSpPr>
          <p:nvPr>
            <p:ph idx="1"/>
          </p:nvPr>
        </p:nvSpPr>
        <p:spPr>
          <a:xfrm>
            <a:off x="838200" y="1408672"/>
            <a:ext cx="10515600" cy="4779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arallelogram 7">
            <a:extLst>
              <a:ext uri="{FF2B5EF4-FFF2-40B4-BE49-F238E27FC236}">
                <a16:creationId xmlns:a16="http://schemas.microsoft.com/office/drawing/2014/main" id="{ACA58DDD-C2F7-4304-84EC-D6542CC6AE01}"/>
              </a:ext>
            </a:extLst>
          </p:cNvPr>
          <p:cNvSpPr/>
          <p:nvPr/>
        </p:nvSpPr>
        <p:spPr>
          <a:xfrm>
            <a:off x="11292016" y="511808"/>
            <a:ext cx="1110049" cy="598702"/>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7970B56-FBA7-48DF-A682-0BFC2DF2EC1F}"/>
              </a:ext>
            </a:extLst>
          </p:cNvPr>
          <p:cNvSpPr/>
          <p:nvPr/>
        </p:nvSpPr>
        <p:spPr>
          <a:xfrm>
            <a:off x="0" y="6492874"/>
            <a:ext cx="12192000" cy="3651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id="{DD0848BA-DD8C-4212-B516-895183F2B77B}"/>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4" name="Title 1">
            <a:extLst>
              <a:ext uri="{FF2B5EF4-FFF2-40B4-BE49-F238E27FC236}">
                <a16:creationId xmlns:a16="http://schemas.microsoft.com/office/drawing/2014/main" id="{71CF499C-A853-46D7-8CC9-42E8AD327788}"/>
              </a:ext>
            </a:extLst>
          </p:cNvPr>
          <p:cNvSpPr>
            <a:spLocks noGrp="1"/>
          </p:cNvSpPr>
          <p:nvPr>
            <p:ph type="title"/>
          </p:nvPr>
        </p:nvSpPr>
        <p:spPr>
          <a:xfrm>
            <a:off x="349624" y="365126"/>
            <a:ext cx="10779693" cy="598702"/>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132053100"/>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30188" indent="-230188">
              <a:buClr>
                <a:schemeClr val="tx1"/>
              </a:buClr>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3251" y="274638"/>
            <a:ext cx="10972800" cy="646112"/>
          </a:xfrm>
        </p:spPr>
        <p:txBody>
          <a:bodyPr/>
          <a:lstStyle>
            <a:lvl1pPr algn="l">
              <a:defRPr sz="4200" cap="none" baseline="0">
                <a:solidFill>
                  <a:schemeClr val="tx2"/>
                </a:solidFill>
              </a:defRPr>
            </a:lvl1pPr>
          </a:lstStyle>
          <a:p>
            <a:r>
              <a:rPr lang="en-US" dirty="0"/>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dirty="0"/>
          </a:p>
        </p:txBody>
      </p:sp>
      <p:sp>
        <p:nvSpPr>
          <p:cNvPr id="5"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2015 Cigna</a:t>
            </a:r>
          </a:p>
        </p:txBody>
      </p:sp>
    </p:spTree>
    <p:extLst>
      <p:ext uri="{BB962C8B-B14F-4D97-AF65-F5344CB8AC3E}">
        <p14:creationId xmlns:p14="http://schemas.microsoft.com/office/powerpoint/2010/main" val="2989953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3251" y="274638"/>
            <a:ext cx="10972800" cy="646112"/>
          </a:xfrm>
        </p:spPr>
        <p:txBody>
          <a:bodyPr/>
          <a:lstStyle>
            <a:lvl1pPr>
              <a:defRPr sz="4200" cap="none" baseline="0">
                <a:solidFill>
                  <a:schemeClr val="tx2"/>
                </a:solidFill>
              </a:defRPr>
            </a:lvl1pPr>
          </a:lstStyle>
          <a:p>
            <a:r>
              <a:rPr lang="en-US" dirty="0"/>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97C9F2F1-5B60-4828-8D48-CC3CA0267DF1}" type="slidenum">
              <a:rPr lang="en-US" altLang="en-US"/>
              <a:pPr/>
              <a:t>‹#›</a:t>
            </a:fld>
            <a:endParaRPr lang="en-US" altLang="en-US" dirty="0"/>
          </a:p>
        </p:txBody>
      </p:sp>
      <p:sp>
        <p:nvSpPr>
          <p:cNvPr id="4"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2015 Cigna</a:t>
            </a:r>
          </a:p>
        </p:txBody>
      </p:sp>
    </p:spTree>
    <p:extLst>
      <p:ext uri="{BB962C8B-B14F-4D97-AF65-F5344CB8AC3E}">
        <p14:creationId xmlns:p14="http://schemas.microsoft.com/office/powerpoint/2010/main" val="1065688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30188" indent="-230188">
              <a:buClr>
                <a:schemeClr val="tx1"/>
              </a:buClr>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3251" y="274638"/>
            <a:ext cx="10972800" cy="646112"/>
          </a:xfrm>
        </p:spPr>
        <p:txBody>
          <a:bodyPr/>
          <a:lstStyle>
            <a:lvl1pPr algn="l">
              <a:defRPr sz="4200" cap="none" baseline="0">
                <a:solidFill>
                  <a:schemeClr val="tx2"/>
                </a:solidFill>
              </a:defRPr>
            </a:lvl1pPr>
          </a:lstStyle>
          <a:p>
            <a:r>
              <a:rPr lang="en-US" dirty="0"/>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dirty="0"/>
          </a:p>
        </p:txBody>
      </p:sp>
      <p:sp>
        <p:nvSpPr>
          <p:cNvPr id="5"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2015 Cigna</a:t>
            </a:r>
          </a:p>
        </p:txBody>
      </p:sp>
    </p:spTree>
    <p:extLst>
      <p:ext uri="{BB962C8B-B14F-4D97-AF65-F5344CB8AC3E}">
        <p14:creationId xmlns:p14="http://schemas.microsoft.com/office/powerpoint/2010/main" val="2023533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E610E1DF-8D3F-4AD8-AE6B-6D4EC949FB90}" type="slidenum">
              <a:rPr lang="en-US" altLang="en-US"/>
              <a:pPr/>
              <a:t>‹#›</a:t>
            </a:fld>
            <a:endParaRPr lang="en-US" altLang="en-US" dirty="0"/>
          </a:p>
        </p:txBody>
      </p:sp>
      <p:sp>
        <p:nvSpPr>
          <p:cNvPr id="3"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2015 Cigna</a:t>
            </a:r>
          </a:p>
        </p:txBody>
      </p:sp>
    </p:spTree>
    <p:extLst>
      <p:ext uri="{BB962C8B-B14F-4D97-AF65-F5344CB8AC3E}">
        <p14:creationId xmlns:p14="http://schemas.microsoft.com/office/powerpoint/2010/main" val="141490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647C2-1692-42BB-B71A-5A652C98C26B}"/>
              </a:ext>
            </a:extLst>
          </p:cNvPr>
          <p:cNvSpPr>
            <a:spLocks noGrp="1"/>
          </p:cNvSpPr>
          <p:nvPr>
            <p:ph sz="half" idx="1"/>
          </p:nvPr>
        </p:nvSpPr>
        <p:spPr>
          <a:xfrm>
            <a:off x="838200" y="1408670"/>
            <a:ext cx="5181600" cy="476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112100E-042B-4C20-8D8F-B0A615B1DBE0}"/>
              </a:ext>
            </a:extLst>
          </p:cNvPr>
          <p:cNvSpPr>
            <a:spLocks noGrp="1"/>
          </p:cNvSpPr>
          <p:nvPr>
            <p:ph sz="half" idx="2"/>
          </p:nvPr>
        </p:nvSpPr>
        <p:spPr>
          <a:xfrm>
            <a:off x="6172200" y="1408669"/>
            <a:ext cx="5181600" cy="476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arallelogram 7">
            <a:extLst>
              <a:ext uri="{FF2B5EF4-FFF2-40B4-BE49-F238E27FC236}">
                <a16:creationId xmlns:a16="http://schemas.microsoft.com/office/drawing/2014/main" id="{4A336914-A91B-4A1E-A62C-FDC673B8753C}"/>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 name="Parallelogram 9">
            <a:extLst>
              <a:ext uri="{FF2B5EF4-FFF2-40B4-BE49-F238E27FC236}">
                <a16:creationId xmlns:a16="http://schemas.microsoft.com/office/drawing/2014/main" id="{8B712251-B952-4775-94CF-86F341E071C1}"/>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Slide Number Placeholder 5">
            <a:extLst>
              <a:ext uri="{FF2B5EF4-FFF2-40B4-BE49-F238E27FC236}">
                <a16:creationId xmlns:a16="http://schemas.microsoft.com/office/drawing/2014/main" id="{253FF357-3FEB-4028-A8D5-4E435B35DA54}"/>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3" name="Rectangle 12">
            <a:extLst>
              <a:ext uri="{FF2B5EF4-FFF2-40B4-BE49-F238E27FC236}">
                <a16:creationId xmlns:a16="http://schemas.microsoft.com/office/drawing/2014/main" id="{F6BC0D41-3117-4DE9-90A7-10808619D502}"/>
              </a:ext>
            </a:extLst>
          </p:cNvPr>
          <p:cNvSpPr/>
          <p:nvPr/>
        </p:nvSpPr>
        <p:spPr>
          <a:xfrm>
            <a:off x="0" y="6492874"/>
            <a:ext cx="12192000" cy="3651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
        <p:nvSpPr>
          <p:cNvPr id="14" name="Parallelogram 13">
            <a:extLst>
              <a:ext uri="{FF2B5EF4-FFF2-40B4-BE49-F238E27FC236}">
                <a16:creationId xmlns:a16="http://schemas.microsoft.com/office/drawing/2014/main" id="{7DFBD686-38FF-47FA-B9A4-95A084CF437E}"/>
              </a:ext>
            </a:extLst>
          </p:cNvPr>
          <p:cNvSpPr/>
          <p:nvPr/>
        </p:nvSpPr>
        <p:spPr>
          <a:xfrm>
            <a:off x="-434545" y="889322"/>
            <a:ext cx="8442919"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 Placeholder 2">
            <a:extLst>
              <a:ext uri="{FF2B5EF4-FFF2-40B4-BE49-F238E27FC236}">
                <a16:creationId xmlns:a16="http://schemas.microsoft.com/office/drawing/2014/main" id="{03AED842-940A-45C1-94F4-EF253A869DC7}"/>
              </a:ext>
            </a:extLst>
          </p:cNvPr>
          <p:cNvSpPr>
            <a:spLocks noGrp="1"/>
          </p:cNvSpPr>
          <p:nvPr>
            <p:ph type="body" idx="13"/>
          </p:nvPr>
        </p:nvSpPr>
        <p:spPr>
          <a:xfrm>
            <a:off x="838201" y="889322"/>
            <a:ext cx="6993195" cy="379435"/>
          </a:xfrm>
        </p:spPr>
        <p:txBody>
          <a:bodyPr anchor="b">
            <a:normAutofit/>
          </a:bodyPr>
          <a:lstStyle>
            <a:lvl1pPr marL="0" indent="0">
              <a:buNone/>
              <a:defRPr sz="1500" b="0" i="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itle 1">
            <a:extLst>
              <a:ext uri="{FF2B5EF4-FFF2-40B4-BE49-F238E27FC236}">
                <a16:creationId xmlns:a16="http://schemas.microsoft.com/office/drawing/2014/main" id="{DE5A69AF-41C0-41EC-9225-046132EE0796}"/>
              </a:ext>
            </a:extLst>
          </p:cNvPr>
          <p:cNvSpPr>
            <a:spLocks noGrp="1"/>
          </p:cNvSpPr>
          <p:nvPr>
            <p:ph type="title"/>
          </p:nvPr>
        </p:nvSpPr>
        <p:spPr>
          <a:xfrm>
            <a:off x="349624" y="365126"/>
            <a:ext cx="10779693" cy="598702"/>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49390239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647C2-1692-42BB-B71A-5A652C98C26B}"/>
              </a:ext>
            </a:extLst>
          </p:cNvPr>
          <p:cNvSpPr>
            <a:spLocks noGrp="1"/>
          </p:cNvSpPr>
          <p:nvPr>
            <p:ph sz="half" idx="1"/>
          </p:nvPr>
        </p:nvSpPr>
        <p:spPr>
          <a:xfrm>
            <a:off x="838200" y="1408670"/>
            <a:ext cx="5181600" cy="476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arallelogram 7">
            <a:extLst>
              <a:ext uri="{FF2B5EF4-FFF2-40B4-BE49-F238E27FC236}">
                <a16:creationId xmlns:a16="http://schemas.microsoft.com/office/drawing/2014/main" id="{4A336914-A91B-4A1E-A62C-FDC673B8753C}"/>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 name="Parallelogram 9">
            <a:extLst>
              <a:ext uri="{FF2B5EF4-FFF2-40B4-BE49-F238E27FC236}">
                <a16:creationId xmlns:a16="http://schemas.microsoft.com/office/drawing/2014/main" id="{8B712251-B952-4775-94CF-86F341E071C1}"/>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Slide Number Placeholder 5">
            <a:extLst>
              <a:ext uri="{FF2B5EF4-FFF2-40B4-BE49-F238E27FC236}">
                <a16:creationId xmlns:a16="http://schemas.microsoft.com/office/drawing/2014/main" id="{253FF357-3FEB-4028-A8D5-4E435B35DA54}"/>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3" name="Rectangle 12">
            <a:extLst>
              <a:ext uri="{FF2B5EF4-FFF2-40B4-BE49-F238E27FC236}">
                <a16:creationId xmlns:a16="http://schemas.microsoft.com/office/drawing/2014/main" id="{F6BC0D41-3117-4DE9-90A7-10808619D502}"/>
              </a:ext>
            </a:extLst>
          </p:cNvPr>
          <p:cNvSpPr/>
          <p:nvPr/>
        </p:nvSpPr>
        <p:spPr>
          <a:xfrm>
            <a:off x="0" y="6492874"/>
            <a:ext cx="12192000" cy="3651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
        <p:nvSpPr>
          <p:cNvPr id="14" name="Parallelogram 13">
            <a:extLst>
              <a:ext uri="{FF2B5EF4-FFF2-40B4-BE49-F238E27FC236}">
                <a16:creationId xmlns:a16="http://schemas.microsoft.com/office/drawing/2014/main" id="{7DFBD686-38FF-47FA-B9A4-95A084CF437E}"/>
              </a:ext>
            </a:extLst>
          </p:cNvPr>
          <p:cNvSpPr/>
          <p:nvPr/>
        </p:nvSpPr>
        <p:spPr>
          <a:xfrm>
            <a:off x="-434545" y="889322"/>
            <a:ext cx="8442919"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 Placeholder 2">
            <a:extLst>
              <a:ext uri="{FF2B5EF4-FFF2-40B4-BE49-F238E27FC236}">
                <a16:creationId xmlns:a16="http://schemas.microsoft.com/office/drawing/2014/main" id="{03AED842-940A-45C1-94F4-EF253A869DC7}"/>
              </a:ext>
            </a:extLst>
          </p:cNvPr>
          <p:cNvSpPr>
            <a:spLocks noGrp="1"/>
          </p:cNvSpPr>
          <p:nvPr>
            <p:ph type="body" idx="13"/>
          </p:nvPr>
        </p:nvSpPr>
        <p:spPr>
          <a:xfrm>
            <a:off x="838201" y="889322"/>
            <a:ext cx="6993195" cy="379435"/>
          </a:xfrm>
        </p:spPr>
        <p:txBody>
          <a:bodyPr anchor="b">
            <a:normAutofit/>
          </a:bodyPr>
          <a:lstStyle>
            <a:lvl1pPr marL="0" indent="0">
              <a:buNone/>
              <a:defRPr sz="1500" b="0" i="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itle 1">
            <a:extLst>
              <a:ext uri="{FF2B5EF4-FFF2-40B4-BE49-F238E27FC236}">
                <a16:creationId xmlns:a16="http://schemas.microsoft.com/office/drawing/2014/main" id="{DE5A69AF-41C0-41EC-9225-046132EE0796}"/>
              </a:ext>
            </a:extLst>
          </p:cNvPr>
          <p:cNvSpPr>
            <a:spLocks noGrp="1"/>
          </p:cNvSpPr>
          <p:nvPr>
            <p:ph type="title"/>
          </p:nvPr>
        </p:nvSpPr>
        <p:spPr>
          <a:xfrm>
            <a:off x="349624" y="365126"/>
            <a:ext cx="10779693" cy="598702"/>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CB8D4A0C-6936-4778-AF38-9DFEDD4C848B}"/>
              </a:ext>
            </a:extLst>
          </p:cNvPr>
          <p:cNvSpPr>
            <a:spLocks noGrp="1"/>
          </p:cNvSpPr>
          <p:nvPr>
            <p:ph type="pic" sz="quarter" idx="14"/>
          </p:nvPr>
        </p:nvSpPr>
        <p:spPr>
          <a:xfrm>
            <a:off x="6400800" y="1408113"/>
            <a:ext cx="5114925" cy="4779834"/>
          </a:xfrm>
        </p:spPr>
        <p:txBody>
          <a:bodyPr/>
          <a:lstStyle/>
          <a:p>
            <a:r>
              <a:rPr lang="en-US"/>
              <a:t>Click icon to add picture</a:t>
            </a:r>
          </a:p>
        </p:txBody>
      </p:sp>
    </p:spTree>
    <p:extLst>
      <p:ext uri="{BB962C8B-B14F-4D97-AF65-F5344CB8AC3E}">
        <p14:creationId xmlns:p14="http://schemas.microsoft.com/office/powerpoint/2010/main" val="402807188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647C2-1692-42BB-B71A-5A652C98C26B}"/>
              </a:ext>
            </a:extLst>
          </p:cNvPr>
          <p:cNvSpPr>
            <a:spLocks noGrp="1"/>
          </p:cNvSpPr>
          <p:nvPr>
            <p:ph sz="half" idx="1"/>
          </p:nvPr>
        </p:nvSpPr>
        <p:spPr>
          <a:xfrm>
            <a:off x="838200" y="1408670"/>
            <a:ext cx="5181600" cy="476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arallelogram 7">
            <a:extLst>
              <a:ext uri="{FF2B5EF4-FFF2-40B4-BE49-F238E27FC236}">
                <a16:creationId xmlns:a16="http://schemas.microsoft.com/office/drawing/2014/main" id="{4A336914-A91B-4A1E-A62C-FDC673B8753C}"/>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 name="Parallelogram 9">
            <a:extLst>
              <a:ext uri="{FF2B5EF4-FFF2-40B4-BE49-F238E27FC236}">
                <a16:creationId xmlns:a16="http://schemas.microsoft.com/office/drawing/2014/main" id="{8B712251-B952-4775-94CF-86F341E071C1}"/>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Slide Number Placeholder 5">
            <a:extLst>
              <a:ext uri="{FF2B5EF4-FFF2-40B4-BE49-F238E27FC236}">
                <a16:creationId xmlns:a16="http://schemas.microsoft.com/office/drawing/2014/main" id="{253FF357-3FEB-4028-A8D5-4E435B35DA54}"/>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3" name="Rectangle 12">
            <a:extLst>
              <a:ext uri="{FF2B5EF4-FFF2-40B4-BE49-F238E27FC236}">
                <a16:creationId xmlns:a16="http://schemas.microsoft.com/office/drawing/2014/main" id="{F6BC0D41-3117-4DE9-90A7-10808619D502}"/>
              </a:ext>
            </a:extLst>
          </p:cNvPr>
          <p:cNvSpPr/>
          <p:nvPr/>
        </p:nvSpPr>
        <p:spPr>
          <a:xfrm>
            <a:off x="0" y="6492874"/>
            <a:ext cx="12192000" cy="3651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DE5A69AF-41C0-41EC-9225-046132EE0796}"/>
              </a:ext>
            </a:extLst>
          </p:cNvPr>
          <p:cNvSpPr>
            <a:spLocks noGrp="1"/>
          </p:cNvSpPr>
          <p:nvPr>
            <p:ph type="title"/>
          </p:nvPr>
        </p:nvSpPr>
        <p:spPr>
          <a:xfrm>
            <a:off x="349624" y="365126"/>
            <a:ext cx="10779693" cy="598702"/>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CB8D4A0C-6936-4778-AF38-9DFEDD4C848B}"/>
              </a:ext>
            </a:extLst>
          </p:cNvPr>
          <p:cNvSpPr>
            <a:spLocks noGrp="1"/>
          </p:cNvSpPr>
          <p:nvPr>
            <p:ph type="pic" sz="quarter" idx="14"/>
          </p:nvPr>
        </p:nvSpPr>
        <p:spPr>
          <a:xfrm>
            <a:off x="6400800" y="1408113"/>
            <a:ext cx="5114925" cy="4779834"/>
          </a:xfrm>
        </p:spPr>
        <p:txBody>
          <a:bodyPr/>
          <a:lstStyle/>
          <a:p>
            <a:r>
              <a:rPr lang="en-US"/>
              <a:t>Click icon to add picture</a:t>
            </a:r>
          </a:p>
        </p:txBody>
      </p:sp>
    </p:spTree>
    <p:extLst>
      <p:ext uri="{BB962C8B-B14F-4D97-AF65-F5344CB8AC3E}">
        <p14:creationId xmlns:p14="http://schemas.microsoft.com/office/powerpoint/2010/main" val="84828612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647C2-1692-42BB-B71A-5A652C98C26B}"/>
              </a:ext>
            </a:extLst>
          </p:cNvPr>
          <p:cNvSpPr>
            <a:spLocks noGrp="1"/>
          </p:cNvSpPr>
          <p:nvPr>
            <p:ph sz="half" idx="1"/>
          </p:nvPr>
        </p:nvSpPr>
        <p:spPr>
          <a:xfrm>
            <a:off x="838200" y="1408670"/>
            <a:ext cx="5181600" cy="476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112100E-042B-4C20-8D8F-B0A615B1DBE0}"/>
              </a:ext>
            </a:extLst>
          </p:cNvPr>
          <p:cNvSpPr>
            <a:spLocks noGrp="1"/>
          </p:cNvSpPr>
          <p:nvPr>
            <p:ph sz="half" idx="2"/>
          </p:nvPr>
        </p:nvSpPr>
        <p:spPr>
          <a:xfrm>
            <a:off x="6172200" y="1408669"/>
            <a:ext cx="5181600" cy="476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arallelogram 7">
            <a:extLst>
              <a:ext uri="{FF2B5EF4-FFF2-40B4-BE49-F238E27FC236}">
                <a16:creationId xmlns:a16="http://schemas.microsoft.com/office/drawing/2014/main" id="{4A336914-A91B-4A1E-A62C-FDC673B8753C}"/>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 name="Title 1">
            <a:extLst>
              <a:ext uri="{FF2B5EF4-FFF2-40B4-BE49-F238E27FC236}">
                <a16:creationId xmlns:a16="http://schemas.microsoft.com/office/drawing/2014/main" id="{DAEF514E-6713-497B-B38E-E658FA4633E9}"/>
              </a:ext>
            </a:extLst>
          </p:cNvPr>
          <p:cNvSpPr>
            <a:spLocks noGrp="1"/>
          </p:cNvSpPr>
          <p:nvPr>
            <p:ph type="title"/>
          </p:nvPr>
        </p:nvSpPr>
        <p:spPr>
          <a:xfrm>
            <a:off x="838202" y="365127"/>
            <a:ext cx="10515599" cy="598703"/>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
        <p:nvSpPr>
          <p:cNvPr id="10" name="Parallelogram 9">
            <a:extLst>
              <a:ext uri="{FF2B5EF4-FFF2-40B4-BE49-F238E27FC236}">
                <a16:creationId xmlns:a16="http://schemas.microsoft.com/office/drawing/2014/main" id="{8B712251-B952-4775-94CF-86F341E071C1}"/>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Slide Number Placeholder 5">
            <a:extLst>
              <a:ext uri="{FF2B5EF4-FFF2-40B4-BE49-F238E27FC236}">
                <a16:creationId xmlns:a16="http://schemas.microsoft.com/office/drawing/2014/main" id="{253FF357-3FEB-4028-A8D5-4E435B35DA54}"/>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3" name="Rectangle 12">
            <a:extLst>
              <a:ext uri="{FF2B5EF4-FFF2-40B4-BE49-F238E27FC236}">
                <a16:creationId xmlns:a16="http://schemas.microsoft.com/office/drawing/2014/main" id="{F6BC0D41-3117-4DE9-90A7-10808619D502}"/>
              </a:ext>
            </a:extLst>
          </p:cNvPr>
          <p:cNvSpPr/>
          <p:nvPr/>
        </p:nvSpPr>
        <p:spPr>
          <a:xfrm>
            <a:off x="0" y="6492874"/>
            <a:ext cx="12192000" cy="3651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2971139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6E18A1-4432-4C2F-B87D-32BE86AA4778}"/>
              </a:ext>
            </a:extLst>
          </p:cNvPr>
          <p:cNvSpPr>
            <a:spLocks noGrp="1"/>
          </p:cNvSpPr>
          <p:nvPr>
            <p:ph type="body" idx="1"/>
          </p:nvPr>
        </p:nvSpPr>
        <p:spPr>
          <a:xfrm>
            <a:off x="839789" y="1395973"/>
            <a:ext cx="5157787" cy="766709"/>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495D47B-7778-4C35-AB6C-FA80A7AA346B}"/>
              </a:ext>
            </a:extLst>
          </p:cNvPr>
          <p:cNvSpPr>
            <a:spLocks noGrp="1"/>
          </p:cNvSpPr>
          <p:nvPr>
            <p:ph sz="half" idx="2"/>
          </p:nvPr>
        </p:nvSpPr>
        <p:spPr>
          <a:xfrm>
            <a:off x="839789" y="2162682"/>
            <a:ext cx="5157787" cy="4026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3157084-1863-4716-BD05-F1E1210DC8A2}"/>
              </a:ext>
            </a:extLst>
          </p:cNvPr>
          <p:cNvSpPr>
            <a:spLocks noGrp="1"/>
          </p:cNvSpPr>
          <p:nvPr>
            <p:ph type="body" sz="quarter" idx="3"/>
          </p:nvPr>
        </p:nvSpPr>
        <p:spPr>
          <a:xfrm>
            <a:off x="6172201" y="1408673"/>
            <a:ext cx="5183188" cy="754009"/>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F1FA53-038B-48CB-90AE-DD2B10486291}"/>
              </a:ext>
            </a:extLst>
          </p:cNvPr>
          <p:cNvSpPr>
            <a:spLocks noGrp="1"/>
          </p:cNvSpPr>
          <p:nvPr>
            <p:ph sz="quarter" idx="4"/>
          </p:nvPr>
        </p:nvSpPr>
        <p:spPr>
          <a:xfrm>
            <a:off x="6172201" y="2162682"/>
            <a:ext cx="5183188" cy="4026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arallelogram 12">
            <a:extLst>
              <a:ext uri="{FF2B5EF4-FFF2-40B4-BE49-F238E27FC236}">
                <a16:creationId xmlns:a16="http://schemas.microsoft.com/office/drawing/2014/main" id="{4BA5581E-E325-49E6-A4A6-C9B621FFF673}"/>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4" name="Title 1">
            <a:extLst>
              <a:ext uri="{FF2B5EF4-FFF2-40B4-BE49-F238E27FC236}">
                <a16:creationId xmlns:a16="http://schemas.microsoft.com/office/drawing/2014/main" id="{7934875F-A4EB-4660-BDD5-C2F597E3A57F}"/>
              </a:ext>
            </a:extLst>
          </p:cNvPr>
          <p:cNvSpPr>
            <a:spLocks noGrp="1"/>
          </p:cNvSpPr>
          <p:nvPr>
            <p:ph type="title"/>
          </p:nvPr>
        </p:nvSpPr>
        <p:spPr>
          <a:xfrm>
            <a:off x="838202" y="365127"/>
            <a:ext cx="10515599" cy="598703"/>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
        <p:nvSpPr>
          <p:cNvPr id="15" name="Parallelogram 14">
            <a:extLst>
              <a:ext uri="{FF2B5EF4-FFF2-40B4-BE49-F238E27FC236}">
                <a16:creationId xmlns:a16="http://schemas.microsoft.com/office/drawing/2014/main" id="{657297D2-5924-48C4-B40A-F8584B9A8D1A}"/>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5">
            <a:extLst>
              <a:ext uri="{FF2B5EF4-FFF2-40B4-BE49-F238E27FC236}">
                <a16:creationId xmlns:a16="http://schemas.microsoft.com/office/drawing/2014/main" id="{121E74F4-C438-41FF-8B1D-3FF35CA5C50C}"/>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7" name="Rectangle 16">
            <a:extLst>
              <a:ext uri="{FF2B5EF4-FFF2-40B4-BE49-F238E27FC236}">
                <a16:creationId xmlns:a16="http://schemas.microsoft.com/office/drawing/2014/main" id="{913DFC5F-D557-4D86-9D2D-7C399ADE620B}"/>
              </a:ext>
            </a:extLst>
          </p:cNvPr>
          <p:cNvSpPr/>
          <p:nvPr/>
        </p:nvSpPr>
        <p:spPr>
          <a:xfrm>
            <a:off x="0" y="6492874"/>
            <a:ext cx="12192000" cy="3651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
        <p:nvSpPr>
          <p:cNvPr id="18" name="Parallelogram 17">
            <a:extLst>
              <a:ext uri="{FF2B5EF4-FFF2-40B4-BE49-F238E27FC236}">
                <a16:creationId xmlns:a16="http://schemas.microsoft.com/office/drawing/2014/main" id="{296D48C8-DCDF-4017-ADFA-5E34E2A69A3F}"/>
              </a:ext>
            </a:extLst>
          </p:cNvPr>
          <p:cNvSpPr/>
          <p:nvPr/>
        </p:nvSpPr>
        <p:spPr>
          <a:xfrm>
            <a:off x="-434545" y="889322"/>
            <a:ext cx="8442919" cy="365127"/>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 Placeholder 2">
            <a:extLst>
              <a:ext uri="{FF2B5EF4-FFF2-40B4-BE49-F238E27FC236}">
                <a16:creationId xmlns:a16="http://schemas.microsoft.com/office/drawing/2014/main" id="{3CDD723E-7F75-47F0-9FB6-DBFCB62D3E63}"/>
              </a:ext>
            </a:extLst>
          </p:cNvPr>
          <p:cNvSpPr>
            <a:spLocks noGrp="1"/>
          </p:cNvSpPr>
          <p:nvPr>
            <p:ph type="body" idx="13"/>
          </p:nvPr>
        </p:nvSpPr>
        <p:spPr>
          <a:xfrm>
            <a:off x="838201" y="889322"/>
            <a:ext cx="6993195" cy="379435"/>
          </a:xfrm>
        </p:spPr>
        <p:txBody>
          <a:bodyPr anchor="b">
            <a:normAutofit/>
          </a:bodyPr>
          <a:lstStyle>
            <a:lvl1pPr marL="0" indent="0">
              <a:buNone/>
              <a:defRPr sz="1500" b="0" i="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65684591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6E18A1-4432-4C2F-B87D-32BE86AA4778}"/>
              </a:ext>
            </a:extLst>
          </p:cNvPr>
          <p:cNvSpPr>
            <a:spLocks noGrp="1"/>
          </p:cNvSpPr>
          <p:nvPr>
            <p:ph type="body" idx="1"/>
          </p:nvPr>
        </p:nvSpPr>
        <p:spPr>
          <a:xfrm>
            <a:off x="839789" y="1395973"/>
            <a:ext cx="5157787" cy="766709"/>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495D47B-7778-4C35-AB6C-FA80A7AA346B}"/>
              </a:ext>
            </a:extLst>
          </p:cNvPr>
          <p:cNvSpPr>
            <a:spLocks noGrp="1"/>
          </p:cNvSpPr>
          <p:nvPr>
            <p:ph sz="half" idx="2"/>
          </p:nvPr>
        </p:nvSpPr>
        <p:spPr>
          <a:xfrm>
            <a:off x="839789" y="2162682"/>
            <a:ext cx="5157787" cy="4026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3157084-1863-4716-BD05-F1E1210DC8A2}"/>
              </a:ext>
            </a:extLst>
          </p:cNvPr>
          <p:cNvSpPr>
            <a:spLocks noGrp="1"/>
          </p:cNvSpPr>
          <p:nvPr>
            <p:ph type="body" sz="quarter" idx="3"/>
          </p:nvPr>
        </p:nvSpPr>
        <p:spPr>
          <a:xfrm>
            <a:off x="6172201" y="1408673"/>
            <a:ext cx="5183188" cy="754009"/>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F1FA53-038B-48CB-90AE-DD2B10486291}"/>
              </a:ext>
            </a:extLst>
          </p:cNvPr>
          <p:cNvSpPr>
            <a:spLocks noGrp="1"/>
          </p:cNvSpPr>
          <p:nvPr>
            <p:ph sz="quarter" idx="4"/>
          </p:nvPr>
        </p:nvSpPr>
        <p:spPr>
          <a:xfrm>
            <a:off x="6172201" y="2162682"/>
            <a:ext cx="5183188" cy="4026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arallelogram 12">
            <a:extLst>
              <a:ext uri="{FF2B5EF4-FFF2-40B4-BE49-F238E27FC236}">
                <a16:creationId xmlns:a16="http://schemas.microsoft.com/office/drawing/2014/main" id="{4BA5581E-E325-49E6-A4A6-C9B621FFF673}"/>
              </a:ext>
            </a:extLst>
          </p:cNvPr>
          <p:cNvSpPr/>
          <p:nvPr/>
        </p:nvSpPr>
        <p:spPr>
          <a:xfrm>
            <a:off x="-271849" y="365126"/>
            <a:ext cx="11625649" cy="598702"/>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4" name="Title 1">
            <a:extLst>
              <a:ext uri="{FF2B5EF4-FFF2-40B4-BE49-F238E27FC236}">
                <a16:creationId xmlns:a16="http://schemas.microsoft.com/office/drawing/2014/main" id="{7934875F-A4EB-4660-BDD5-C2F597E3A57F}"/>
              </a:ext>
            </a:extLst>
          </p:cNvPr>
          <p:cNvSpPr>
            <a:spLocks noGrp="1"/>
          </p:cNvSpPr>
          <p:nvPr>
            <p:ph type="title"/>
          </p:nvPr>
        </p:nvSpPr>
        <p:spPr>
          <a:xfrm>
            <a:off x="838202" y="365127"/>
            <a:ext cx="10515599" cy="598703"/>
          </a:xfrm>
          <a:prstGeom prst="rect">
            <a:avLst/>
          </a:prstGeom>
        </p:spPr>
        <p:txBody>
          <a:bodyPr>
            <a:normAutofit/>
          </a:bodyPr>
          <a:lstStyle>
            <a:lvl1pPr>
              <a:defRPr sz="2550">
                <a:solidFill>
                  <a:schemeClr val="bg2"/>
                </a:solidFill>
              </a:defRPr>
            </a:lvl1pPr>
          </a:lstStyle>
          <a:p>
            <a:r>
              <a:rPr lang="en-US"/>
              <a:t>Click to edit Master title style</a:t>
            </a:r>
            <a:endParaRPr lang="en-US" dirty="0"/>
          </a:p>
        </p:txBody>
      </p:sp>
      <p:sp>
        <p:nvSpPr>
          <p:cNvPr id="15" name="Parallelogram 14">
            <a:extLst>
              <a:ext uri="{FF2B5EF4-FFF2-40B4-BE49-F238E27FC236}">
                <a16:creationId xmlns:a16="http://schemas.microsoft.com/office/drawing/2014/main" id="{657297D2-5924-48C4-B40A-F8584B9A8D1A}"/>
              </a:ext>
            </a:extLst>
          </p:cNvPr>
          <p:cNvSpPr/>
          <p:nvPr/>
        </p:nvSpPr>
        <p:spPr>
          <a:xfrm>
            <a:off x="11292016" y="511808"/>
            <a:ext cx="1110049" cy="598702"/>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5">
            <a:extLst>
              <a:ext uri="{FF2B5EF4-FFF2-40B4-BE49-F238E27FC236}">
                <a16:creationId xmlns:a16="http://schemas.microsoft.com/office/drawing/2014/main" id="{121E74F4-C438-41FF-8B1D-3FF35CA5C50C}"/>
              </a:ext>
            </a:extLst>
          </p:cNvPr>
          <p:cNvSpPr txBox="1">
            <a:spLocks/>
          </p:cNvSpPr>
          <p:nvPr/>
        </p:nvSpPr>
        <p:spPr>
          <a:xfrm>
            <a:off x="11516498" y="615041"/>
            <a:ext cx="528252" cy="365125"/>
          </a:xfrm>
          <a:prstGeom prst="rect">
            <a:avLst/>
          </a:prstGeom>
        </p:spPr>
        <p:txBody>
          <a:bodyPr vert="horz" lIns="68580" tIns="34290" rIns="68580" bIns="34290" rtlCol="0" anchor="ctr"/>
          <a:lstStyle>
            <a:defPPr>
              <a:defRPr lang="en-US"/>
            </a:defPPr>
            <a:lvl1pPr marL="0" algn="r" defTabSz="914400" rtl="0" eaLnBrk="1" latinLnBrk="0" hangingPunct="1">
              <a:defRPr sz="20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A0EC8-D6FF-458B-AC47-8A8462F9ADC6}" type="slidenum">
              <a:rPr lang="en-US" sz="1500" smtClean="0"/>
              <a:pPr/>
              <a:t>‹#›</a:t>
            </a:fld>
            <a:endParaRPr lang="en-US" sz="1500" dirty="0"/>
          </a:p>
        </p:txBody>
      </p:sp>
      <p:sp>
        <p:nvSpPr>
          <p:cNvPr id="17" name="Rectangle 16">
            <a:extLst>
              <a:ext uri="{FF2B5EF4-FFF2-40B4-BE49-F238E27FC236}">
                <a16:creationId xmlns:a16="http://schemas.microsoft.com/office/drawing/2014/main" id="{913DFC5F-D557-4D86-9D2D-7C399ADE620B}"/>
              </a:ext>
            </a:extLst>
          </p:cNvPr>
          <p:cNvSpPr/>
          <p:nvPr/>
        </p:nvSpPr>
        <p:spPr>
          <a:xfrm>
            <a:off x="0" y="6492874"/>
            <a:ext cx="12192000" cy="3651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4851425"/>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100582-1EFF-4AB6-8BA9-7363AD05A70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618A4E9-9D85-4920-96A5-4DC8762C7C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C1988A1-EE2D-47FF-BE31-3283EB563DD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2168892-6BDE-4D34-B7F0-0581239D4881}" type="datetimeFigureOut">
              <a:rPr lang="en-US" smtClean="0"/>
              <a:t>6/23/2020</a:t>
            </a:fld>
            <a:endParaRPr lang="en-US"/>
          </a:p>
        </p:txBody>
      </p:sp>
      <p:sp>
        <p:nvSpPr>
          <p:cNvPr id="5" name="Footer Placeholder 4">
            <a:extLst>
              <a:ext uri="{FF2B5EF4-FFF2-40B4-BE49-F238E27FC236}">
                <a16:creationId xmlns:a16="http://schemas.microsoft.com/office/drawing/2014/main" id="{4E41885F-5F9D-41E9-A202-D446EBC56B1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ltLang="en-US"/>
              <a:t>Confidential, unpublished property of Cigna. Do not duplicate or distribute. Use and distribution limited solely to authorized personnel. © 2015 Cigna</a:t>
            </a:r>
            <a:endParaRPr lang="en-US" altLang="en-US" dirty="0"/>
          </a:p>
        </p:txBody>
      </p:sp>
      <p:sp>
        <p:nvSpPr>
          <p:cNvPr id="6" name="Slide Number Placeholder 5">
            <a:extLst>
              <a:ext uri="{FF2B5EF4-FFF2-40B4-BE49-F238E27FC236}">
                <a16:creationId xmlns:a16="http://schemas.microsoft.com/office/drawing/2014/main" id="{5B26A3B8-238A-4A4C-85BA-4D6790E5948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6EB2AE-DF96-457D-9F43-958D79343F70}" type="slidenum">
              <a:rPr lang="en-US" altLang="en-US" smtClean="0"/>
              <a:pPr/>
              <a:t>‹#›</a:t>
            </a:fld>
            <a:endParaRPr lang="en-US" altLang="en-US" dirty="0"/>
          </a:p>
        </p:txBody>
      </p:sp>
    </p:spTree>
    <p:extLst>
      <p:ext uri="{BB962C8B-B14F-4D97-AF65-F5344CB8AC3E}">
        <p14:creationId xmlns:p14="http://schemas.microsoft.com/office/powerpoint/2010/main" val="600069438"/>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401" r:id="rId9"/>
    <p:sldLayoutId id="2147484378" r:id="rId10"/>
    <p:sldLayoutId id="2147484379" r:id="rId11"/>
    <p:sldLayoutId id="2147484380" r:id="rId12"/>
    <p:sldLayoutId id="2147484381" r:id="rId13"/>
    <p:sldLayoutId id="2147484382" r:id="rId14"/>
    <p:sldLayoutId id="2147484383" r:id="rId15"/>
    <p:sldLayoutId id="2147484384" r:id="rId16"/>
    <p:sldLayoutId id="2147484385" r:id="rId17"/>
    <p:sldLayoutId id="2147484386" r:id="rId18"/>
    <p:sldLayoutId id="2147484387" r:id="rId19"/>
    <p:sldLayoutId id="2147484388" r:id="rId20"/>
    <p:sldLayoutId id="2147484389" r:id="rId21"/>
    <p:sldLayoutId id="2147484390" r:id="rId22"/>
    <p:sldLayoutId id="2147484391" r:id="rId23"/>
    <p:sldLayoutId id="2147484392" r:id="rId24"/>
    <p:sldLayoutId id="2147484393" r:id="rId25"/>
    <p:sldLayoutId id="2147484394" r:id="rId26"/>
    <p:sldLayoutId id="2147484395" r:id="rId27"/>
    <p:sldLayoutId id="2147484396" r:id="rId28"/>
    <p:sldLayoutId id="2147484397" r:id="rId29"/>
    <p:sldLayoutId id="2147484398" r:id="rId30"/>
    <p:sldLayoutId id="2147484399" r:id="rId31"/>
    <p:sldLayoutId id="2147484400" r:id="rId32"/>
    <p:sldLayoutId id="2147484361" r:id="rId3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ecovillage.org/our-work/education/gen-trainings/traumatransformation/children-smiling-in-a-huddl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praxis.blog.hu/2014/07/09/lusta_lelketlen_ugyeletes_orvo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CD4517-296D-4E42-9B79-82209611AC9C}"/>
              </a:ext>
            </a:extLst>
          </p:cNvPr>
          <p:cNvSpPr>
            <a:spLocks noGrp="1"/>
          </p:cNvSpPr>
          <p:nvPr>
            <p:ph type="ctrTitle"/>
          </p:nvPr>
        </p:nvSpPr>
        <p:spPr/>
        <p:txBody>
          <a:bodyPr/>
          <a:lstStyle/>
          <a:p>
            <a:r>
              <a:rPr lang="en-US" dirty="0"/>
              <a:t>Urgent Care or Emergency Room</a:t>
            </a:r>
          </a:p>
        </p:txBody>
      </p:sp>
      <p:sp>
        <p:nvSpPr>
          <p:cNvPr id="12" name="Subtitle 11">
            <a:extLst>
              <a:ext uri="{FF2B5EF4-FFF2-40B4-BE49-F238E27FC236}">
                <a16:creationId xmlns:a16="http://schemas.microsoft.com/office/drawing/2014/main" id="{F3487289-5C0D-4882-8FAA-03879C7C8C99}"/>
              </a:ext>
            </a:extLst>
          </p:cNvPr>
          <p:cNvSpPr>
            <a:spLocks noGrp="1"/>
          </p:cNvSpPr>
          <p:nvPr>
            <p:ph type="subTitle" idx="1"/>
          </p:nvPr>
        </p:nvSpPr>
        <p:spPr/>
        <p:txBody>
          <a:bodyPr/>
          <a:lstStyle/>
          <a:p>
            <a:r>
              <a:rPr lang="en-US" dirty="0"/>
              <a:t>Know Before You Go</a:t>
            </a:r>
          </a:p>
        </p:txBody>
      </p:sp>
    </p:spTree>
    <p:extLst>
      <p:ext uri="{BB962C8B-B14F-4D97-AF65-F5344CB8AC3E}">
        <p14:creationId xmlns:p14="http://schemas.microsoft.com/office/powerpoint/2010/main" val="412434309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Image result for childre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Image result for childre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descr="Image result for children"/>
          <p:cNvSpPr>
            <a:spLocks noChangeAspect="1" noChangeArrowheads="1"/>
          </p:cNvSpPr>
          <p:nvPr/>
        </p:nvSpPr>
        <p:spPr bwMode="auto">
          <a:xfrm>
            <a:off x="1828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Content Placeholder 15">
            <a:extLst>
              <a:ext uri="{FF2B5EF4-FFF2-40B4-BE49-F238E27FC236}">
                <a16:creationId xmlns:a16="http://schemas.microsoft.com/office/drawing/2014/main" id="{82EE0E3B-0990-487A-83FD-BF5604420C99}"/>
              </a:ext>
            </a:extLst>
          </p:cNvPr>
          <p:cNvSpPr>
            <a:spLocks noGrp="1"/>
          </p:cNvSpPr>
          <p:nvPr>
            <p:ph sz="half" idx="1"/>
          </p:nvPr>
        </p:nvSpPr>
        <p:spPr/>
        <p:txBody>
          <a:bodyPr/>
          <a:lstStyle/>
          <a:p>
            <a:r>
              <a:rPr lang="en-US" dirty="0"/>
              <a:t>Not all Urgent Care facilities treat children</a:t>
            </a:r>
          </a:p>
          <a:p>
            <a:r>
              <a:rPr lang="en-US" dirty="0"/>
              <a:t>Ask if the location services children and what ages before you go</a:t>
            </a:r>
          </a:p>
          <a:p>
            <a:endParaRPr lang="en-US" dirty="0"/>
          </a:p>
        </p:txBody>
      </p:sp>
      <p:sp>
        <p:nvSpPr>
          <p:cNvPr id="15" name="Title 14">
            <a:extLst>
              <a:ext uri="{FF2B5EF4-FFF2-40B4-BE49-F238E27FC236}">
                <a16:creationId xmlns:a16="http://schemas.microsoft.com/office/drawing/2014/main" id="{2F83EE90-3226-48DE-BFEF-FBD192E5F5E5}"/>
              </a:ext>
            </a:extLst>
          </p:cNvPr>
          <p:cNvSpPr>
            <a:spLocks noGrp="1"/>
          </p:cNvSpPr>
          <p:nvPr>
            <p:ph type="title"/>
          </p:nvPr>
        </p:nvSpPr>
        <p:spPr/>
        <p:txBody>
          <a:bodyPr/>
          <a:lstStyle/>
          <a:p>
            <a:r>
              <a:rPr lang="en-US" dirty="0"/>
              <a:t>Urgent Care and Children</a:t>
            </a:r>
          </a:p>
        </p:txBody>
      </p:sp>
      <p:pic>
        <p:nvPicPr>
          <p:cNvPr id="6" name="Picture Placeholder 5">
            <a:extLst>
              <a:ext uri="{FF2B5EF4-FFF2-40B4-BE49-F238E27FC236}">
                <a16:creationId xmlns:a16="http://schemas.microsoft.com/office/drawing/2014/main" id="{9677A980-4A3E-40A0-A47A-161050182084}"/>
              </a:ext>
            </a:extLst>
          </p:cNvPr>
          <p:cNvPicPr>
            <a:picLocks noGrp="1" noChangeAspect="1"/>
          </p:cNvPicPr>
          <p:nvPr>
            <p:ph type="pic" sz="quarter" idx="14"/>
          </p:nvPr>
        </p:nvPicPr>
        <p:blipFill rotWithShape="1">
          <a:blip r:embed="rId3">
            <a:extLst>
              <a:ext uri="{837473B0-CC2E-450A-ABE3-18F120FF3D39}">
                <a1611:picAttrSrcUrl xmlns:a1611="http://schemas.microsoft.com/office/drawing/2016/11/main" r:id="rId4"/>
              </a:ext>
            </a:extLst>
          </a:blip>
          <a:srcRect l="14286" r="14286"/>
          <a:stretch/>
        </p:blipFill>
        <p:spPr/>
      </p:pic>
    </p:spTree>
    <p:extLst>
      <p:ext uri="{BB962C8B-B14F-4D97-AF65-F5344CB8AC3E}">
        <p14:creationId xmlns:p14="http://schemas.microsoft.com/office/powerpoint/2010/main" val="178141484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9"/>
          <p:cNvSpPr txBox="1">
            <a:spLocks/>
          </p:cNvSpPr>
          <p:nvPr/>
        </p:nvSpPr>
        <p:spPr bwMode="auto">
          <a:xfrm>
            <a:off x="1473878" y="2860846"/>
            <a:ext cx="6207912" cy="291811"/>
          </a:xfrm>
          <a:prstGeom prst="rect">
            <a:avLst/>
          </a:prstGeom>
          <a:solidFill>
            <a:schemeClr val="bg1"/>
          </a:solidFill>
          <a:ln w="0" cmpd="sng">
            <a:noFill/>
            <a:prstDash val="solid"/>
            <a:miter lim="800000"/>
            <a:headEnd/>
            <a:tailEnd/>
          </a:ln>
          <a:effectLst>
            <a:softEdge rad="38100"/>
          </a:effectLst>
        </p:spPr>
        <p:txBody>
          <a:bodyPr vert="horz" wrap="square" lIns="0" tIns="68580" rIns="0" bIns="0" numCol="1" anchor="t" anchorCtr="0" compatLnSpc="1">
            <a:prstTxWarp prst="textNoShape">
              <a:avLst/>
            </a:prstTxWarp>
            <a:spAutoFit/>
          </a:bodyPr>
          <a:lstStyle>
            <a:defPPr>
              <a:defRPr lang="en-US"/>
            </a:defPPr>
            <a:lvl1pPr algn="r" defTabSz="457200" rtl="0" fontAlgn="base">
              <a:spcBef>
                <a:spcPct val="0"/>
              </a:spcBef>
              <a:spcAft>
                <a:spcPct val="0"/>
              </a:spcAft>
              <a:defRPr sz="1000" kern="1200">
                <a:solidFill>
                  <a:srgbClr val="999999"/>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171450" indent="-171450" algn="l">
              <a:lnSpc>
                <a:spcPct val="150000"/>
              </a:lnSpc>
              <a:buFont typeface="Wingdings" panose="05000000000000000000" pitchFamily="2" charset="2"/>
              <a:buChar char="§"/>
            </a:pPr>
            <a:endParaRPr lang="en-US" sz="1100" dirty="0">
              <a:solidFill>
                <a:schemeClr val="tx1"/>
              </a:solidFill>
            </a:endParaRPr>
          </a:p>
        </p:txBody>
      </p:sp>
      <p:sp>
        <p:nvSpPr>
          <p:cNvPr id="2" name="Content Placeholder 1">
            <a:extLst>
              <a:ext uri="{FF2B5EF4-FFF2-40B4-BE49-F238E27FC236}">
                <a16:creationId xmlns:a16="http://schemas.microsoft.com/office/drawing/2014/main" id="{C9D45F37-40F8-4F01-8065-B0C57D4DBC4D}"/>
              </a:ext>
            </a:extLst>
          </p:cNvPr>
          <p:cNvSpPr>
            <a:spLocks noGrp="1"/>
          </p:cNvSpPr>
          <p:nvPr>
            <p:ph sz="half" idx="1"/>
          </p:nvPr>
        </p:nvSpPr>
        <p:spPr/>
        <p:txBody>
          <a:bodyPr/>
          <a:lstStyle/>
          <a:p>
            <a:r>
              <a:rPr lang="en-US" dirty="0"/>
              <a:t>A team of registered nurses are available 24/7/365 to help determine if you:</a:t>
            </a:r>
          </a:p>
          <a:p>
            <a:pPr lvl="1"/>
            <a:r>
              <a:rPr lang="en-US" dirty="0"/>
              <a:t>Should call 911 now and seek care now</a:t>
            </a:r>
          </a:p>
          <a:p>
            <a:pPr lvl="1"/>
            <a:r>
              <a:rPr lang="en-US" dirty="0"/>
              <a:t>Can be treated at an urgent care clinic</a:t>
            </a:r>
          </a:p>
          <a:p>
            <a:pPr lvl="1"/>
            <a:r>
              <a:rPr lang="en-US" dirty="0"/>
              <a:t>Need to make an appointment with your Primary Care Provider</a:t>
            </a:r>
          </a:p>
          <a:p>
            <a:pPr lvl="1"/>
            <a:r>
              <a:rPr lang="en-US" dirty="0"/>
              <a:t>Could try home treatment</a:t>
            </a:r>
          </a:p>
          <a:p>
            <a:r>
              <a:rPr lang="en-US" dirty="0"/>
              <a:t>Call Cigna’s 24 Health Information Line at 800-997-1406, option 5</a:t>
            </a:r>
          </a:p>
          <a:p>
            <a:endParaRPr lang="en-US" dirty="0"/>
          </a:p>
        </p:txBody>
      </p:sp>
      <p:sp>
        <p:nvSpPr>
          <p:cNvPr id="3" name="Title 2"/>
          <p:cNvSpPr>
            <a:spLocks noGrp="1"/>
          </p:cNvSpPr>
          <p:nvPr>
            <p:ph type="title"/>
          </p:nvPr>
        </p:nvSpPr>
        <p:spPr/>
        <p:txBody>
          <a:bodyPr/>
          <a:lstStyle/>
          <a:p>
            <a:r>
              <a:rPr lang="en-US" dirty="0"/>
              <a:t>Need Help Assessing Where to Go?</a:t>
            </a:r>
          </a:p>
        </p:txBody>
      </p:sp>
      <p:pic>
        <p:nvPicPr>
          <p:cNvPr id="22" name="Picture Placeholder 21">
            <a:extLst>
              <a:ext uri="{FF2B5EF4-FFF2-40B4-BE49-F238E27FC236}">
                <a16:creationId xmlns:a16="http://schemas.microsoft.com/office/drawing/2014/main" id="{205EA47C-8E3A-45CA-BA39-B7CD99FDA99B}"/>
              </a:ext>
            </a:extLst>
          </p:cNvPr>
          <p:cNvPicPr>
            <a:picLocks noGrp="1" noChangeAspect="1"/>
          </p:cNvPicPr>
          <p:nvPr>
            <p:ph type="pic" sz="quarter" idx="14"/>
          </p:nvPr>
        </p:nvPicPr>
        <p:blipFill rotWithShape="1">
          <a:blip r:embed="rId3">
            <a:extLst>
              <a:ext uri="{837473B0-CC2E-450A-ABE3-18F120FF3D39}">
                <a1611:picAttrSrcUrl xmlns:a1611="http://schemas.microsoft.com/office/drawing/2016/11/main" r:id="rId4"/>
              </a:ext>
            </a:extLst>
          </a:blip>
          <a:srcRect l="14035" r="14035"/>
          <a:stretch/>
        </p:blipFill>
        <p:spPr/>
      </p:pic>
      <p:sp>
        <p:nvSpPr>
          <p:cNvPr id="18" name="TextBox 17"/>
          <p:cNvSpPr txBox="1"/>
          <p:nvPr/>
        </p:nvSpPr>
        <p:spPr>
          <a:xfrm>
            <a:off x="1473878" y="4802999"/>
            <a:ext cx="2825180" cy="646331"/>
          </a:xfrm>
          <a:prstGeom prst="rect">
            <a:avLst/>
          </a:prstGeom>
          <a:noFill/>
        </p:spPr>
        <p:txBody>
          <a:bodyPr wrap="square" rtlCol="0">
            <a:spAutoFit/>
          </a:bodyPr>
          <a:lstStyle/>
          <a:p>
            <a:pPr algn="ctr"/>
            <a:r>
              <a:rPr lang="en-US" b="1" dirty="0"/>
              <a:t>Cigna’s 24 Health </a:t>
            </a:r>
          </a:p>
          <a:p>
            <a:pPr algn="ctr"/>
            <a:r>
              <a:rPr lang="en-US" b="1" dirty="0"/>
              <a:t>Information Line</a:t>
            </a:r>
          </a:p>
        </p:txBody>
      </p:sp>
      <p:sp>
        <p:nvSpPr>
          <p:cNvPr id="19" name="Right Arrow 18"/>
          <p:cNvSpPr/>
          <p:nvPr/>
        </p:nvSpPr>
        <p:spPr>
          <a:xfrm>
            <a:off x="1134357" y="5254386"/>
            <a:ext cx="3733508" cy="1070534"/>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spc="30" dirty="0">
                <a:solidFill>
                  <a:schemeClr val="bg1"/>
                </a:solidFill>
                <a:latin typeface="Arial" panose="020B0604020202020204" pitchFamily="34" charset="0"/>
                <a:cs typeface="Arial" panose="020B0604020202020204" pitchFamily="34" charset="0"/>
              </a:rPr>
              <a:t>800-997-1406</a:t>
            </a:r>
            <a:endParaRPr lang="en-US" sz="2800" dirty="0">
              <a:solidFill>
                <a:schemeClr val="bg1"/>
              </a:solidFill>
            </a:endParaRPr>
          </a:p>
        </p:txBody>
      </p:sp>
    </p:spTree>
    <p:extLst>
      <p:ext uri="{BB962C8B-B14F-4D97-AF65-F5344CB8AC3E}">
        <p14:creationId xmlns:p14="http://schemas.microsoft.com/office/powerpoint/2010/main" val="406230957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r>
              <a:rPr lang="en-US" dirty="0"/>
              <a:t>Dial the toll-free number on the back of your Cigna ID card 1.800.997.1406.</a:t>
            </a:r>
          </a:p>
          <a:p>
            <a:r>
              <a:rPr lang="en-US" dirty="0"/>
              <a:t>Use the mycigna.com mobile app &amp; follow the directions below to locate an urgent care near you.</a:t>
            </a:r>
          </a:p>
          <a:p>
            <a:r>
              <a:rPr lang="en-US" dirty="0"/>
              <a:t>Cigna mobile app instructions:</a:t>
            </a:r>
          </a:p>
          <a:p>
            <a:pPr lvl="1"/>
            <a:r>
              <a:rPr lang="en-US" altLang="en-US" dirty="0"/>
              <a:t>On the </a:t>
            </a:r>
            <a:r>
              <a:rPr lang="en-US" altLang="en-US" b="1" u="sng" dirty="0"/>
              <a:t>Dashboard</a:t>
            </a:r>
            <a:r>
              <a:rPr lang="en-US" altLang="en-US" dirty="0"/>
              <a:t> click on the 3 lines in the top left hand corner</a:t>
            </a:r>
          </a:p>
          <a:p>
            <a:pPr lvl="1"/>
            <a:r>
              <a:rPr lang="en-US" altLang="en-US" dirty="0"/>
              <a:t>Select </a:t>
            </a:r>
            <a:r>
              <a:rPr lang="en-US" altLang="en-US" b="1" u="sng" dirty="0"/>
              <a:t>Find Care &amp; Costs</a:t>
            </a:r>
          </a:p>
          <a:p>
            <a:pPr lvl="1"/>
            <a:r>
              <a:rPr lang="en-US" altLang="en-US" dirty="0"/>
              <a:t>Select </a:t>
            </a:r>
            <a:r>
              <a:rPr lang="en-US" altLang="en-US" b="1" u="sng" dirty="0"/>
              <a:t>See All</a:t>
            </a:r>
            <a:r>
              <a:rPr lang="en-US" altLang="en-US" dirty="0"/>
              <a:t> next to </a:t>
            </a:r>
            <a:r>
              <a:rPr lang="en-US" altLang="en-US" b="1" u="sng" dirty="0"/>
              <a:t>Nearest Urgent Care</a:t>
            </a:r>
          </a:p>
          <a:p>
            <a:pPr lvl="1"/>
            <a:r>
              <a:rPr lang="en-US" altLang="en-US" dirty="0"/>
              <a:t>A list of </a:t>
            </a:r>
            <a:r>
              <a:rPr lang="en-US" altLang="en-US" b="1" u="sng" dirty="0"/>
              <a:t>Urgent Care</a:t>
            </a:r>
            <a:r>
              <a:rPr lang="en-US" altLang="en-US" b="1" dirty="0"/>
              <a:t> facilities </a:t>
            </a:r>
            <a:r>
              <a:rPr lang="en-US" altLang="en-US" dirty="0"/>
              <a:t>should populate.</a:t>
            </a:r>
            <a:endParaRPr lang="en-US" b="1" dirty="0"/>
          </a:p>
        </p:txBody>
      </p:sp>
      <p:pic>
        <p:nvPicPr>
          <p:cNvPr id="11" name="Picture Placeholder 10" descr="A picture containing phone&#10;&#10;Description automatically generated">
            <a:extLst>
              <a:ext uri="{FF2B5EF4-FFF2-40B4-BE49-F238E27FC236}">
                <a16:creationId xmlns:a16="http://schemas.microsoft.com/office/drawing/2014/main" id="{AA0BDC2D-BD3F-439B-983C-762E4C224B89}"/>
              </a:ext>
            </a:extLst>
          </p:cNvPr>
          <p:cNvPicPr>
            <a:picLocks noGrp="1" noChangeAspect="1"/>
          </p:cNvPicPr>
          <p:nvPr>
            <p:ph type="pic" idx="1"/>
          </p:nvPr>
        </p:nvPicPr>
        <p:blipFill rotWithShape="1">
          <a:blip r:embed="rId3"/>
          <a:srcRect l="-2856" t="-2044" r="-8570" b="-2044"/>
          <a:stretch/>
        </p:blipFill>
        <p:spPr>
          <a:xfrm>
            <a:off x="1062339" y="1408689"/>
            <a:ext cx="3566160" cy="4572000"/>
          </a:xfrm>
        </p:spPr>
      </p:pic>
      <p:sp>
        <p:nvSpPr>
          <p:cNvPr id="3" name="Title 2"/>
          <p:cNvSpPr>
            <a:spLocks noGrp="1"/>
          </p:cNvSpPr>
          <p:nvPr>
            <p:ph type="title"/>
          </p:nvPr>
        </p:nvSpPr>
        <p:spPr/>
        <p:txBody>
          <a:bodyPr/>
          <a:lstStyle/>
          <a:p>
            <a:r>
              <a:rPr lang="en-US" dirty="0"/>
              <a:t>Know Who to Call</a:t>
            </a:r>
          </a:p>
        </p:txBody>
      </p:sp>
      <p:sp>
        <p:nvSpPr>
          <p:cNvPr id="4" name="Slide Number Placeholder 3"/>
          <p:cNvSpPr>
            <a:spLocks noGrp="1"/>
          </p:cNvSpPr>
          <p:nvPr>
            <p:ph type="sldNum" sz="quarter" idx="4294967295"/>
          </p:nvPr>
        </p:nvSpPr>
        <p:spPr>
          <a:xfrm>
            <a:off x="10058400" y="6642100"/>
            <a:ext cx="2133600" cy="212725"/>
          </a:xfrm>
        </p:spPr>
        <p:txBody>
          <a:bodyPr/>
          <a:lstStyle/>
          <a:p>
            <a:fld id="{38EC0547-4173-4FD2-B3AD-CE0209F6F09F}" type="slidenum">
              <a:rPr lang="en-US" altLang="en-US" smtClean="0"/>
              <a:pPr/>
              <a:t>12</a:t>
            </a:fld>
            <a:endParaRPr lang="en-US" altLang="en-US" dirty="0"/>
          </a:p>
        </p:txBody>
      </p:sp>
      <p:sp>
        <p:nvSpPr>
          <p:cNvPr id="8" name="Rectangle 7"/>
          <p:cNvSpPr/>
          <p:nvPr/>
        </p:nvSpPr>
        <p:spPr>
          <a:xfrm>
            <a:off x="14311745" y="633214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43352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973" y="1623985"/>
            <a:ext cx="10515600" cy="4779277"/>
          </a:xfrm>
        </p:spPr>
        <p:txBody>
          <a:bodyPr/>
          <a:lstStyle/>
          <a:p>
            <a:pPr marL="0" indent="0">
              <a:buNone/>
            </a:pPr>
            <a:endParaRPr lang="en-US" dirty="0"/>
          </a:p>
          <a:p>
            <a:endParaRPr lang="en-US" sz="2000" dirty="0"/>
          </a:p>
          <a:p>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r>
              <a:rPr lang="en-US" dirty="0"/>
              <a:t>	                                                                                                                               </a:t>
            </a:r>
          </a:p>
          <a:p>
            <a:pPr marL="0" indent="0">
              <a:buNone/>
            </a:pPr>
            <a:r>
              <a:rPr lang="en-US" dirty="0"/>
              <a:t>                                                                                                                                      </a:t>
            </a:r>
          </a:p>
          <a:p>
            <a:pPr marL="0" indent="0">
              <a:buNone/>
            </a:pPr>
            <a:r>
              <a:rPr lang="en-US" sz="2000" dirty="0"/>
              <a:t>	</a:t>
            </a:r>
          </a:p>
        </p:txBody>
      </p:sp>
      <p:sp>
        <p:nvSpPr>
          <p:cNvPr id="3" name="Title 2"/>
          <p:cNvSpPr>
            <a:spLocks noGrp="1"/>
          </p:cNvSpPr>
          <p:nvPr>
            <p:ph type="title"/>
          </p:nvPr>
        </p:nvSpPr>
        <p:spPr/>
        <p:txBody>
          <a:bodyPr>
            <a:normAutofit/>
          </a:bodyPr>
          <a:lstStyle/>
          <a:p>
            <a:r>
              <a:rPr lang="en-US" dirty="0"/>
              <a:t>Review: What are your choices?</a:t>
            </a:r>
          </a:p>
        </p:txBody>
      </p:sp>
      <p:graphicFrame>
        <p:nvGraphicFramePr>
          <p:cNvPr id="5" name="Diagram 4">
            <a:extLst>
              <a:ext uri="{FF2B5EF4-FFF2-40B4-BE49-F238E27FC236}">
                <a16:creationId xmlns:a16="http://schemas.microsoft.com/office/drawing/2014/main" id="{5A44B0A6-C0BB-4498-8C97-6F027E6FBE08}"/>
              </a:ext>
            </a:extLst>
          </p:cNvPr>
          <p:cNvGraphicFramePr/>
          <p:nvPr>
            <p:extLst>
              <p:ext uri="{D42A27DB-BD31-4B8C-83A1-F6EECF244321}">
                <p14:modId xmlns:p14="http://schemas.microsoft.com/office/powerpoint/2010/main" val="3911782997"/>
              </p:ext>
            </p:extLst>
          </p:nvPr>
        </p:nvGraphicFramePr>
        <p:xfrm>
          <a:off x="495027" y="1253043"/>
          <a:ext cx="11324389" cy="5150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067578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B004EC-8D44-4A4B-88EB-758F09927B48}"/>
              </a:ext>
            </a:extLst>
          </p:cNvPr>
          <p:cNvSpPr>
            <a:spLocks noGrp="1"/>
          </p:cNvSpPr>
          <p:nvPr>
            <p:ph type="ctrTitle"/>
          </p:nvPr>
        </p:nvSpPr>
        <p:spPr/>
        <p:txBody>
          <a:bodyPr/>
          <a:lstStyle/>
          <a:p>
            <a:r>
              <a:rPr lang="en-US" dirty="0"/>
              <a:t>Questions?</a:t>
            </a:r>
          </a:p>
        </p:txBody>
      </p:sp>
      <p:sp>
        <p:nvSpPr>
          <p:cNvPr id="10" name="Subtitle 9">
            <a:extLst>
              <a:ext uri="{FF2B5EF4-FFF2-40B4-BE49-F238E27FC236}">
                <a16:creationId xmlns:a16="http://schemas.microsoft.com/office/drawing/2014/main" id="{35B43419-2C3B-410A-84F6-359711594FBE}"/>
              </a:ext>
            </a:extLst>
          </p:cNvPr>
          <p:cNvSpPr>
            <a:spLocks noGrp="1"/>
          </p:cNvSpPr>
          <p:nvPr>
            <p:ph type="subTitle" idx="1"/>
          </p:nvPr>
        </p:nvSpPr>
        <p:spPr>
          <a:xfrm>
            <a:off x="491067" y="5677253"/>
            <a:ext cx="11226800" cy="808213"/>
          </a:xfrm>
        </p:spPr>
        <p:txBody>
          <a:bodyPr>
            <a:normAutofit fontScale="77500" lnSpcReduction="20000"/>
          </a:bodyPr>
          <a:lstStyle/>
          <a:p>
            <a:r>
              <a:rPr lang="en-US" altLang="en-US" dirty="0"/>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p>
          <a:p>
            <a:r>
              <a:rPr lang="en-US" altLang="en-US" dirty="0"/>
              <a:t>000000  00/15     © 2015 Cigna. Some content provided under license.</a:t>
            </a:r>
          </a:p>
          <a:p>
            <a:endParaRPr lang="en-US" dirty="0"/>
          </a:p>
        </p:txBody>
      </p:sp>
    </p:spTree>
    <p:extLst>
      <p:ext uri="{BB962C8B-B14F-4D97-AF65-F5344CB8AC3E}">
        <p14:creationId xmlns:p14="http://schemas.microsoft.com/office/powerpoint/2010/main" val="104282326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6C1137E-B456-409D-AD40-2F2159C67C3D}"/>
              </a:ext>
            </a:extLst>
          </p:cNvPr>
          <p:cNvSpPr>
            <a:spLocks noGrp="1"/>
          </p:cNvSpPr>
          <p:nvPr>
            <p:ph sz="half" idx="1"/>
          </p:nvPr>
        </p:nvSpPr>
        <p:spPr/>
        <p:txBody>
          <a:bodyPr/>
          <a:lstStyle/>
          <a:p>
            <a:r>
              <a:rPr lang="en-US" dirty="0"/>
              <a:t>Knowing what your choices are </a:t>
            </a:r>
          </a:p>
          <a:p>
            <a:r>
              <a:rPr lang="en-US" dirty="0"/>
              <a:t>How to make the best decision for you and your family</a:t>
            </a:r>
          </a:p>
          <a:p>
            <a:r>
              <a:rPr lang="en-US" dirty="0"/>
              <a:t>How that decision effects your pockets </a:t>
            </a:r>
          </a:p>
          <a:p>
            <a:endParaRPr lang="en-US" dirty="0"/>
          </a:p>
          <a:p>
            <a:endParaRPr lang="en-US" dirty="0"/>
          </a:p>
        </p:txBody>
      </p:sp>
      <p:sp>
        <p:nvSpPr>
          <p:cNvPr id="2" name="Title 1"/>
          <p:cNvSpPr>
            <a:spLocks noGrp="1"/>
          </p:cNvSpPr>
          <p:nvPr>
            <p:ph type="title"/>
          </p:nvPr>
        </p:nvSpPr>
        <p:spPr/>
        <p:txBody>
          <a:bodyPr/>
          <a:lstStyle/>
          <a:p>
            <a:r>
              <a:rPr lang="en-US" dirty="0"/>
              <a:t>Topics </a:t>
            </a:r>
          </a:p>
        </p:txBody>
      </p:sp>
      <p:pic>
        <p:nvPicPr>
          <p:cNvPr id="19" name="Picture Placeholder 18" descr="A person posing for the camera&#10;&#10;Description automatically generated">
            <a:extLst>
              <a:ext uri="{FF2B5EF4-FFF2-40B4-BE49-F238E27FC236}">
                <a16:creationId xmlns:a16="http://schemas.microsoft.com/office/drawing/2014/main" id="{D638499F-C236-4294-B3F6-4306F8F4E859}"/>
              </a:ext>
            </a:extLst>
          </p:cNvPr>
          <p:cNvPicPr>
            <a:picLocks noGrp="1" noChangeAspect="1"/>
          </p:cNvPicPr>
          <p:nvPr>
            <p:ph type="pic" sz="quarter" idx="14"/>
          </p:nvPr>
        </p:nvPicPr>
        <p:blipFill>
          <a:blip r:embed="rId3"/>
          <a:srcRect t="1997" b="1997"/>
          <a:stretch>
            <a:fillRect/>
          </a:stretch>
        </p:blipFill>
        <p:spPr/>
      </p:pic>
    </p:spTree>
    <p:extLst>
      <p:ext uri="{BB962C8B-B14F-4D97-AF65-F5344CB8AC3E}">
        <p14:creationId xmlns:p14="http://schemas.microsoft.com/office/powerpoint/2010/main" val="416953383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ontent Placeholder 39">
            <a:extLst>
              <a:ext uri="{FF2B5EF4-FFF2-40B4-BE49-F238E27FC236}">
                <a16:creationId xmlns:a16="http://schemas.microsoft.com/office/drawing/2014/main" id="{31CBD759-3AE7-4888-9CBE-C63B56ADD015}"/>
              </a:ext>
            </a:extLst>
          </p:cNvPr>
          <p:cNvGraphicFramePr>
            <a:graphicFrameLocks noGrp="1"/>
          </p:cNvGraphicFramePr>
          <p:nvPr>
            <p:ph idx="1"/>
            <p:extLst>
              <p:ext uri="{D42A27DB-BD31-4B8C-83A1-F6EECF244321}">
                <p14:modId xmlns:p14="http://schemas.microsoft.com/office/powerpoint/2010/main" val="746677332"/>
              </p:ext>
            </p:extLst>
          </p:nvPr>
        </p:nvGraphicFramePr>
        <p:xfrm>
          <a:off x="838200" y="1420200"/>
          <a:ext cx="10515600" cy="477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698D05CC-348D-465F-A006-65439BE80165}"/>
              </a:ext>
            </a:extLst>
          </p:cNvPr>
          <p:cNvSpPr>
            <a:spLocks noGrp="1"/>
          </p:cNvSpPr>
          <p:nvPr>
            <p:ph type="title"/>
          </p:nvPr>
        </p:nvSpPr>
        <p:spPr/>
        <p:txBody>
          <a:bodyPr/>
          <a:lstStyle/>
          <a:p>
            <a:r>
              <a:rPr lang="en-US" dirty="0"/>
              <a:t>Your Options for Immediate Healthcare Needs</a:t>
            </a:r>
          </a:p>
        </p:txBody>
      </p:sp>
    </p:spTree>
    <p:extLst>
      <p:ext uri="{BB962C8B-B14F-4D97-AF65-F5344CB8AC3E}">
        <p14:creationId xmlns:p14="http://schemas.microsoft.com/office/powerpoint/2010/main" val="239296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Is this an Urgent Care Facility?</a:t>
            </a:r>
          </a:p>
        </p:txBody>
      </p:sp>
      <p:sp>
        <p:nvSpPr>
          <p:cNvPr id="4" name="Slide Number Placeholder 3"/>
          <p:cNvSpPr>
            <a:spLocks noGrp="1"/>
          </p:cNvSpPr>
          <p:nvPr>
            <p:ph type="sldNum" sz="quarter" idx="4294967295"/>
          </p:nvPr>
        </p:nvSpPr>
        <p:spPr>
          <a:xfrm>
            <a:off x="9448800" y="6356350"/>
            <a:ext cx="2743200" cy="365125"/>
          </a:xfrm>
        </p:spPr>
        <p:txBody>
          <a:bodyPr/>
          <a:lstStyle/>
          <a:p>
            <a:fld id="{38EC0547-4173-4FD2-B3AD-CE0209F6F09F}" type="slidenum">
              <a:rPr lang="en-US" altLang="en-US" smtClean="0"/>
              <a:pPr/>
              <a:t>4</a:t>
            </a:fld>
            <a:endParaRPr lang="en-US" altLang="en-US" dirty="0"/>
          </a:p>
        </p:txBody>
      </p:sp>
      <p:pic>
        <p:nvPicPr>
          <p:cNvPr id="7" name="Content Placeholder 6" descr="A car parked on the side of a building&#10;&#10;Description automatically generated">
            <a:extLst>
              <a:ext uri="{FF2B5EF4-FFF2-40B4-BE49-F238E27FC236}">
                <a16:creationId xmlns:a16="http://schemas.microsoft.com/office/drawing/2014/main" id="{1A2066DC-7DD4-4861-97DB-DF7647839B8D}"/>
              </a:ext>
            </a:extLst>
          </p:cNvPr>
          <p:cNvPicPr>
            <a:picLocks noGrp="1" noChangeAspect="1"/>
          </p:cNvPicPr>
          <p:nvPr>
            <p:ph idx="1"/>
          </p:nvPr>
        </p:nvPicPr>
        <p:blipFill>
          <a:blip r:embed="rId3"/>
          <a:stretch>
            <a:fillRect/>
          </a:stretch>
        </p:blipFill>
        <p:spPr>
          <a:xfrm>
            <a:off x="2512820" y="1408113"/>
            <a:ext cx="7166359" cy="4779962"/>
          </a:xfrm>
        </p:spPr>
      </p:pic>
    </p:spTree>
    <p:extLst>
      <p:ext uri="{BB962C8B-B14F-4D97-AF65-F5344CB8AC3E}">
        <p14:creationId xmlns:p14="http://schemas.microsoft.com/office/powerpoint/2010/main" val="280422260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973" y="1623985"/>
            <a:ext cx="10515600" cy="4779277"/>
          </a:xfrm>
        </p:spPr>
        <p:txBody>
          <a:bodyPr/>
          <a:lstStyle/>
          <a:p>
            <a:pPr marL="0" indent="0">
              <a:buNone/>
            </a:pPr>
            <a:endParaRPr lang="en-US" dirty="0"/>
          </a:p>
          <a:p>
            <a:endParaRPr lang="en-US" sz="2000" dirty="0"/>
          </a:p>
          <a:p>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r>
              <a:rPr lang="en-US" dirty="0"/>
              <a:t>	                                                                                                                               </a:t>
            </a:r>
          </a:p>
          <a:p>
            <a:pPr marL="0" indent="0">
              <a:buNone/>
            </a:pPr>
            <a:r>
              <a:rPr lang="en-US" dirty="0"/>
              <a:t>                                                                                                                                      </a:t>
            </a:r>
          </a:p>
          <a:p>
            <a:pPr marL="0" indent="0">
              <a:buNone/>
            </a:pPr>
            <a:r>
              <a:rPr lang="en-US" sz="2000" dirty="0"/>
              <a:t>	</a:t>
            </a:r>
          </a:p>
        </p:txBody>
      </p:sp>
      <p:sp>
        <p:nvSpPr>
          <p:cNvPr id="3" name="Title 2"/>
          <p:cNvSpPr>
            <a:spLocks noGrp="1"/>
          </p:cNvSpPr>
          <p:nvPr>
            <p:ph type="title"/>
          </p:nvPr>
        </p:nvSpPr>
        <p:spPr/>
        <p:txBody>
          <a:bodyPr>
            <a:normAutofit/>
          </a:bodyPr>
          <a:lstStyle/>
          <a:p>
            <a:r>
              <a:rPr lang="en-US" dirty="0"/>
              <a:t>Do You Know the Difference?</a:t>
            </a:r>
          </a:p>
        </p:txBody>
      </p:sp>
      <p:graphicFrame>
        <p:nvGraphicFramePr>
          <p:cNvPr id="5" name="Diagram 4">
            <a:extLst>
              <a:ext uri="{FF2B5EF4-FFF2-40B4-BE49-F238E27FC236}">
                <a16:creationId xmlns:a16="http://schemas.microsoft.com/office/drawing/2014/main" id="{5A44B0A6-C0BB-4498-8C97-6F027E6FBE08}"/>
              </a:ext>
            </a:extLst>
          </p:cNvPr>
          <p:cNvGraphicFramePr/>
          <p:nvPr>
            <p:extLst>
              <p:ext uri="{D42A27DB-BD31-4B8C-83A1-F6EECF244321}">
                <p14:modId xmlns:p14="http://schemas.microsoft.com/office/powerpoint/2010/main" val="556399777"/>
              </p:ext>
            </p:extLst>
          </p:nvPr>
        </p:nvGraphicFramePr>
        <p:xfrm>
          <a:off x="495027" y="1253043"/>
          <a:ext cx="11324389" cy="5150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322767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p:txBody>
          <a:bodyPr/>
          <a:lstStyle/>
          <a:p>
            <a:pPr marL="342900" indent="-342900"/>
            <a:r>
              <a:rPr lang="en-US" dirty="0"/>
              <a:t>Similar to a walk-in clinic </a:t>
            </a:r>
          </a:p>
          <a:p>
            <a:pPr marL="342900" indent="-342900"/>
            <a:r>
              <a:rPr lang="en-US" dirty="0"/>
              <a:t>Delivers ambulatory care in a dedicated medical facility</a:t>
            </a:r>
          </a:p>
          <a:p>
            <a:pPr marL="342900" indent="-342900"/>
            <a:r>
              <a:rPr lang="en-US" dirty="0"/>
              <a:t>Outside of a traditional emergency room </a:t>
            </a:r>
          </a:p>
          <a:p>
            <a:pPr marL="342900" indent="-342900"/>
            <a:r>
              <a:rPr lang="en-US" dirty="0"/>
              <a:t>Primarily treat injuries or illnesses requiring immediate care</a:t>
            </a:r>
          </a:p>
        </p:txBody>
      </p:sp>
      <p:pic>
        <p:nvPicPr>
          <p:cNvPr id="5" name="Picture Placeholder 4" descr="A store front at day&#10;&#10;Description automatically generated">
            <a:extLst>
              <a:ext uri="{FF2B5EF4-FFF2-40B4-BE49-F238E27FC236}">
                <a16:creationId xmlns:a16="http://schemas.microsoft.com/office/drawing/2014/main" id="{11BDD65F-136A-4604-99A8-D77541D25184}"/>
              </a:ext>
            </a:extLst>
          </p:cNvPr>
          <p:cNvPicPr>
            <a:picLocks noGrp="1" noChangeAspect="1"/>
          </p:cNvPicPr>
          <p:nvPr>
            <p:ph type="pic" idx="1"/>
          </p:nvPr>
        </p:nvPicPr>
        <p:blipFill rotWithShape="1">
          <a:blip r:embed="rId3"/>
          <a:srcRect l="36434" r="8414"/>
          <a:stretch/>
        </p:blipFill>
        <p:spPr>
          <a:xfrm>
            <a:off x="1062321" y="1408670"/>
            <a:ext cx="4679575" cy="4768294"/>
          </a:xfrm>
        </p:spPr>
      </p:pic>
      <p:sp>
        <p:nvSpPr>
          <p:cNvPr id="2" name="Title 1"/>
          <p:cNvSpPr>
            <a:spLocks noGrp="1"/>
          </p:cNvSpPr>
          <p:nvPr>
            <p:ph type="title"/>
          </p:nvPr>
        </p:nvSpPr>
        <p:spPr/>
        <p:txBody>
          <a:bodyPr>
            <a:normAutofit/>
          </a:bodyPr>
          <a:lstStyle/>
          <a:p>
            <a:r>
              <a:rPr lang="en-US"/>
              <a:t>Urgent Care</a:t>
            </a:r>
            <a:endParaRPr lang="en-US" dirty="0"/>
          </a:p>
        </p:txBody>
      </p:sp>
    </p:spTree>
    <p:extLst>
      <p:ext uri="{BB962C8B-B14F-4D97-AF65-F5344CB8AC3E}">
        <p14:creationId xmlns:p14="http://schemas.microsoft.com/office/powerpoint/2010/main" val="212210096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p:txBody>
          <a:bodyPr/>
          <a:lstStyle/>
          <a:p>
            <a:pPr marL="285750" indent="-285750"/>
            <a:r>
              <a:rPr lang="en-US" dirty="0"/>
              <a:t>Must be staffed with experienced emergency medicine physicians</a:t>
            </a:r>
          </a:p>
          <a:p>
            <a:pPr marL="285750" indent="-285750"/>
            <a:r>
              <a:rPr lang="en-US" dirty="0"/>
              <a:t>24 hours a day</a:t>
            </a:r>
          </a:p>
          <a:p>
            <a:pPr marL="285750" indent="-285750"/>
            <a:r>
              <a:rPr lang="en-US" dirty="0"/>
              <a:t>Has the same diagnostic equipment as a hospital-based ER</a:t>
            </a:r>
          </a:p>
          <a:p>
            <a:endParaRPr lang="en-US" dirty="0"/>
          </a:p>
        </p:txBody>
      </p:sp>
      <p:pic>
        <p:nvPicPr>
          <p:cNvPr id="5" name="Picture Placeholder 4" descr="A sign in front of a building&#10;&#10;Description automatically generated">
            <a:extLst>
              <a:ext uri="{FF2B5EF4-FFF2-40B4-BE49-F238E27FC236}">
                <a16:creationId xmlns:a16="http://schemas.microsoft.com/office/drawing/2014/main" id="{BBA72671-2268-4716-B13A-C0789EB4CE6C}"/>
              </a:ext>
            </a:extLst>
          </p:cNvPr>
          <p:cNvPicPr>
            <a:picLocks noGrp="1" noChangeAspect="1"/>
          </p:cNvPicPr>
          <p:nvPr>
            <p:ph type="pic" idx="1"/>
          </p:nvPr>
        </p:nvPicPr>
        <p:blipFill rotWithShape="1">
          <a:blip r:embed="rId3"/>
          <a:srcRect l="30610" r="18732"/>
          <a:stretch/>
        </p:blipFill>
        <p:spPr>
          <a:xfrm>
            <a:off x="1062321" y="1408670"/>
            <a:ext cx="4679575" cy="4768294"/>
          </a:xfrm>
        </p:spPr>
      </p:pic>
      <p:sp>
        <p:nvSpPr>
          <p:cNvPr id="2" name="Title 1"/>
          <p:cNvSpPr>
            <a:spLocks noGrp="1"/>
          </p:cNvSpPr>
          <p:nvPr>
            <p:ph type="title"/>
          </p:nvPr>
        </p:nvSpPr>
        <p:spPr/>
        <p:txBody>
          <a:bodyPr>
            <a:normAutofit/>
          </a:bodyPr>
          <a:lstStyle/>
          <a:p>
            <a:r>
              <a:rPr lang="en-US"/>
              <a:t>Freestanding Emergency Room</a:t>
            </a:r>
            <a:endParaRPr lang="en-US" dirty="0"/>
          </a:p>
        </p:txBody>
      </p:sp>
    </p:spTree>
    <p:extLst>
      <p:ext uri="{BB962C8B-B14F-4D97-AF65-F5344CB8AC3E}">
        <p14:creationId xmlns:p14="http://schemas.microsoft.com/office/powerpoint/2010/main" val="227781175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2"/>
          </p:nvPr>
        </p:nvSpPr>
        <p:spPr/>
        <p:txBody>
          <a:bodyPr/>
          <a:lstStyle/>
          <a:p>
            <a:r>
              <a:rPr lang="en-US" dirty="0"/>
              <a:t>Medical treatment facility staffed with experienced emergency medicine physicians </a:t>
            </a:r>
          </a:p>
          <a:p>
            <a:r>
              <a:rPr lang="en-US" dirty="0"/>
              <a:t>Available 24 hours a day</a:t>
            </a:r>
          </a:p>
          <a:p>
            <a:pPr lvl="1"/>
            <a:r>
              <a:rPr lang="en-US" dirty="0"/>
              <a:t>Usually found in a hospital or other primary care center</a:t>
            </a:r>
          </a:p>
          <a:p>
            <a:r>
              <a:rPr lang="en-US" dirty="0"/>
              <a:t>Specializing in: </a:t>
            </a:r>
          </a:p>
          <a:p>
            <a:pPr lvl="1"/>
            <a:r>
              <a:rPr lang="en-US" dirty="0"/>
              <a:t>Emergency medicine</a:t>
            </a:r>
          </a:p>
          <a:p>
            <a:pPr lvl="1"/>
            <a:r>
              <a:rPr lang="en-US" dirty="0"/>
              <a:t>Acute care without prior appointment</a:t>
            </a:r>
          </a:p>
          <a:p>
            <a:endParaRPr lang="en-US" dirty="0"/>
          </a:p>
        </p:txBody>
      </p:sp>
      <p:pic>
        <p:nvPicPr>
          <p:cNvPr id="5" name="Picture Placeholder 4" descr="A tall building in a city&#10;&#10;Description automatically generated">
            <a:extLst>
              <a:ext uri="{FF2B5EF4-FFF2-40B4-BE49-F238E27FC236}">
                <a16:creationId xmlns:a16="http://schemas.microsoft.com/office/drawing/2014/main" id="{49ADA3A5-BF6D-4984-8C07-E9C132D3B55D}"/>
              </a:ext>
            </a:extLst>
          </p:cNvPr>
          <p:cNvPicPr>
            <a:picLocks noGrp="1" noChangeAspect="1"/>
          </p:cNvPicPr>
          <p:nvPr>
            <p:ph type="pic" idx="1"/>
          </p:nvPr>
        </p:nvPicPr>
        <p:blipFill rotWithShape="1">
          <a:blip r:embed="rId3"/>
          <a:srcRect l="34474" r="11060"/>
          <a:stretch/>
        </p:blipFill>
        <p:spPr>
          <a:xfrm>
            <a:off x="1062321" y="1408670"/>
            <a:ext cx="4679575" cy="4768294"/>
          </a:xfrm>
        </p:spPr>
      </p:pic>
      <p:sp>
        <p:nvSpPr>
          <p:cNvPr id="2" name="Title 1"/>
          <p:cNvSpPr>
            <a:spLocks noGrp="1"/>
          </p:cNvSpPr>
          <p:nvPr>
            <p:ph type="title"/>
          </p:nvPr>
        </p:nvSpPr>
        <p:spPr/>
        <p:txBody>
          <a:bodyPr>
            <a:normAutofit/>
          </a:bodyPr>
          <a:lstStyle/>
          <a:p>
            <a:r>
              <a:rPr lang="en-US" dirty="0"/>
              <a:t>Hospital Emergency Room</a:t>
            </a:r>
          </a:p>
        </p:txBody>
      </p:sp>
    </p:spTree>
    <p:extLst>
      <p:ext uri="{BB962C8B-B14F-4D97-AF65-F5344CB8AC3E}">
        <p14:creationId xmlns:p14="http://schemas.microsoft.com/office/powerpoint/2010/main" val="102429337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ontent Placeholder 39">
            <a:extLst>
              <a:ext uri="{FF2B5EF4-FFF2-40B4-BE49-F238E27FC236}">
                <a16:creationId xmlns:a16="http://schemas.microsoft.com/office/drawing/2014/main" id="{31CBD759-3AE7-4888-9CBE-C63B56ADD015}"/>
              </a:ext>
            </a:extLst>
          </p:cNvPr>
          <p:cNvGraphicFramePr>
            <a:graphicFrameLocks noGrp="1"/>
          </p:cNvGraphicFramePr>
          <p:nvPr>
            <p:ph idx="1"/>
            <p:extLst>
              <p:ext uri="{D42A27DB-BD31-4B8C-83A1-F6EECF244321}">
                <p14:modId xmlns:p14="http://schemas.microsoft.com/office/powerpoint/2010/main" val="854206828"/>
              </p:ext>
            </p:extLst>
          </p:nvPr>
        </p:nvGraphicFramePr>
        <p:xfrm>
          <a:off x="838200" y="1408113"/>
          <a:ext cx="10515600" cy="477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698D05CC-348D-465F-A006-65439BE80165}"/>
              </a:ext>
            </a:extLst>
          </p:cNvPr>
          <p:cNvSpPr>
            <a:spLocks noGrp="1"/>
          </p:cNvSpPr>
          <p:nvPr>
            <p:ph type="title"/>
          </p:nvPr>
        </p:nvSpPr>
        <p:spPr/>
        <p:txBody>
          <a:bodyPr/>
          <a:lstStyle/>
          <a:p>
            <a:r>
              <a:rPr lang="en-US" dirty="0"/>
              <a:t>Conditions Comparison</a:t>
            </a:r>
          </a:p>
        </p:txBody>
      </p:sp>
    </p:spTree>
    <p:extLst>
      <p:ext uri="{BB962C8B-B14F-4D97-AF65-F5344CB8AC3E}">
        <p14:creationId xmlns:p14="http://schemas.microsoft.com/office/powerpoint/2010/main" val="89223421"/>
      </p:ext>
    </p:extLst>
  </p:cSld>
  <p:clrMapOvr>
    <a:masterClrMapping/>
  </p:clrMapOvr>
</p:sld>
</file>

<file path=ppt/theme/theme1.xml><?xml version="1.0" encoding="utf-8"?>
<a:theme xmlns:a="http://schemas.openxmlformats.org/drawingml/2006/main" name="Be Better template ">
  <a:themeElements>
    <a:clrScheme name="Be Better">
      <a:dk1>
        <a:srgbClr val="0563C1"/>
      </a:dk1>
      <a:lt1>
        <a:sysClr val="window" lastClr="FFFFFF"/>
      </a:lt1>
      <a:dk2>
        <a:srgbClr val="023160"/>
      </a:dk2>
      <a:lt2>
        <a:srgbClr val="E7E6E6"/>
      </a:lt2>
      <a:accent1>
        <a:srgbClr val="00CCFF"/>
      </a:accent1>
      <a:accent2>
        <a:srgbClr val="FF9900"/>
      </a:accent2>
      <a:accent3>
        <a:srgbClr val="A5A5A5"/>
      </a:accent3>
      <a:accent4>
        <a:srgbClr val="00CC00"/>
      </a:accent4>
      <a:accent5>
        <a:srgbClr val="FFC000"/>
      </a:accent5>
      <a:accent6>
        <a:srgbClr val="99FF33"/>
      </a:accent6>
      <a:hlink>
        <a:srgbClr val="D8D8D8"/>
      </a:hlink>
      <a:folHlink>
        <a:srgbClr val="0000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 Better template " id="{F67706B3-F000-41BF-A57E-69CCCCC177CA}" vid="{039BDE85-B513-4F88-BFD0-3CB9641AB5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B7430B62211B429EEEEBDB2140E421" ma:contentTypeVersion="9" ma:contentTypeDescription="Create a new document." ma:contentTypeScope="" ma:versionID="c4413952ecea43c0ccabc84866b49026">
  <xsd:schema xmlns:xsd="http://www.w3.org/2001/XMLSchema" xmlns:xs="http://www.w3.org/2001/XMLSchema" xmlns:p="http://schemas.microsoft.com/office/2006/metadata/properties" xmlns:ns2="fc3c9ec6-3594-4dc8-a102-80a1133051fd" xmlns:ns3="a065a428-a618-4132-9ed2-d45ab76f6636" targetNamespace="http://schemas.microsoft.com/office/2006/metadata/properties" ma:root="true" ma:fieldsID="390bab55ccb3c33f445d4f48fa3708f4" ns2:_="" ns3:_="">
    <xsd:import namespace="fc3c9ec6-3594-4dc8-a102-80a1133051fd"/>
    <xsd:import namespace="a065a428-a618-4132-9ed2-d45ab76f66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c9ec6-3594-4dc8-a102-80a113305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65a428-a618-4132-9ed2-d45ab76f663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065a428-a618-4132-9ed2-d45ab76f6636">
      <UserInfo>
        <DisplayName>Graham, Sonyia - HR</DisplayName>
        <AccountId>16</AccountId>
        <AccountType/>
      </UserInfo>
      <UserInfo>
        <DisplayName>Nelson, Shannon - HR</DisplayName>
        <AccountId>24</AccountId>
        <AccountType/>
      </UserInfo>
      <UserInfo>
        <DisplayName>Hare-Everline, Nicole - HR</DisplayName>
        <AccountId>23</AccountId>
        <AccountType/>
      </UserInfo>
    </SharedWithUsers>
  </documentManagement>
</p:properties>
</file>

<file path=customXml/itemProps1.xml><?xml version="1.0" encoding="utf-8"?>
<ds:datastoreItem xmlns:ds="http://schemas.openxmlformats.org/officeDocument/2006/customXml" ds:itemID="{7E9A3966-375A-439B-98F7-0EE31E96EA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3c9ec6-3594-4dc8-a102-80a1133051fd"/>
    <ds:schemaRef ds:uri="a065a428-a618-4132-9ed2-d45ab76f66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D9158A-7BD5-428D-9ECD-1336535D1E14}">
  <ds:schemaRefs>
    <ds:schemaRef ds:uri="http://schemas.microsoft.com/sharepoint/v3/contenttype/forms"/>
  </ds:schemaRefs>
</ds:datastoreItem>
</file>

<file path=customXml/itemProps3.xml><?xml version="1.0" encoding="utf-8"?>
<ds:datastoreItem xmlns:ds="http://schemas.openxmlformats.org/officeDocument/2006/customXml" ds:itemID="{D8566784-FB44-4AFF-83A3-0F18E00E06F4}">
  <ds:schemaRefs>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 ds:uri="a065a428-a618-4132-9ed2-d45ab76f6636"/>
    <ds:schemaRef ds:uri="http://schemas.microsoft.com/office/infopath/2007/PartnerControls"/>
    <ds:schemaRef ds:uri="http://purl.org/dc/terms/"/>
    <ds:schemaRef ds:uri="fc3c9ec6-3594-4dc8-a102-80a1133051fd"/>
  </ds:schemaRefs>
</ds:datastoreItem>
</file>

<file path=docProps/app.xml><?xml version="1.0" encoding="utf-8"?>
<Properties xmlns="http://schemas.openxmlformats.org/officeDocument/2006/extended-properties" xmlns:vt="http://schemas.openxmlformats.org/officeDocument/2006/docPropsVTypes">
  <Template>Be Better template </Template>
  <TotalTime>4307</TotalTime>
  <Words>1137</Words>
  <Application>Microsoft Office PowerPoint</Application>
  <PresentationFormat>Widescreen</PresentationFormat>
  <Paragraphs>181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Be Better template </vt:lpstr>
      <vt:lpstr>Urgent Care or Emergency Room</vt:lpstr>
      <vt:lpstr>Topics </vt:lpstr>
      <vt:lpstr>Your Options for Immediate Healthcare Needs</vt:lpstr>
      <vt:lpstr>Is this an Urgent Care Facility?</vt:lpstr>
      <vt:lpstr>Do You Know the Difference?</vt:lpstr>
      <vt:lpstr>Urgent Care</vt:lpstr>
      <vt:lpstr>Freestanding Emergency Room</vt:lpstr>
      <vt:lpstr>Hospital Emergency Room</vt:lpstr>
      <vt:lpstr>Conditions Comparison</vt:lpstr>
      <vt:lpstr>Urgent Care and Children</vt:lpstr>
      <vt:lpstr>Need Help Assessing Where to Go?</vt:lpstr>
      <vt:lpstr>Know Who to Call</vt:lpstr>
      <vt:lpstr>Review: What are your choices?</vt:lpstr>
      <vt:lpstr>Questions?</vt:lpstr>
    </vt:vector>
  </TitlesOfParts>
  <Company>Cigna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caps title 48 pt</dc:title>
  <dc:creator>Kaufman, Pratigya  (CTR)      B3ISG</dc:creator>
  <cp:lastModifiedBy>Denton-Roach, Leslie - HR</cp:lastModifiedBy>
  <cp:revision>313</cp:revision>
  <cp:lastPrinted>2016-04-26T22:49:49Z</cp:lastPrinted>
  <dcterms:created xsi:type="dcterms:W3CDTF">2015-07-08T13:36:49Z</dcterms:created>
  <dcterms:modified xsi:type="dcterms:W3CDTF">2020-06-23T13:30:18Z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0x01010011B7430B62211B429EEEEBDB2140E421</vt:lpwstr>
  </property>
</Properties>
</file>